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Kaushan Script" charset="1" panose="03060602040705080205"/>
      <p:regular r:id="rId27"/>
    </p:embeddedFont>
    <p:embeddedFont>
      <p:font typeface="Nunito Bold" charset="1" panose="00000800000000000000"/>
      <p:regular r:id="rId28"/>
    </p:embeddedFont>
    <p:embeddedFont>
      <p:font typeface="Railey" charset="1" panose="00000000000000000000"/>
      <p:regular r:id="rId29"/>
    </p:embeddedFont>
    <p:embeddedFont>
      <p:font typeface="Holla" charset="1" panose="000005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.png" Type="http://schemas.openxmlformats.org/officeDocument/2006/relationships/image"/><Relationship Id="rId16" Target="../media/image5.svg" Type="http://schemas.openxmlformats.org/officeDocument/2006/relationships/image"/><Relationship Id="rId17" Target="../media/image36.png" Type="http://schemas.openxmlformats.org/officeDocument/2006/relationships/image"/><Relationship Id="rId18" Target="../media/image37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17" Target="../media/image44.png" Type="http://schemas.openxmlformats.org/officeDocument/2006/relationships/image"/><Relationship Id="rId18" Target="../media/image45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6.png" Type="http://schemas.openxmlformats.org/officeDocument/2006/relationships/image"/><Relationship Id="rId22" Target="../media/image7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65.png" Type="http://schemas.openxmlformats.org/officeDocument/2006/relationships/image"/><Relationship Id="rId32" Target="../media/image66.png" Type="http://schemas.openxmlformats.org/officeDocument/2006/relationships/image"/><Relationship Id="rId33" Target="../media/image67.png" Type="http://schemas.openxmlformats.org/officeDocument/2006/relationships/image"/><Relationship Id="rId34" Target="../media/image68.png" Type="http://schemas.openxmlformats.org/officeDocument/2006/relationships/image"/><Relationship Id="rId35" Target="../media/image69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50.png" Type="http://schemas.openxmlformats.org/officeDocument/2006/relationships/image"/><Relationship Id="rId14" Target="../media/image51.svg" Type="http://schemas.openxmlformats.org/officeDocument/2006/relationships/image"/><Relationship Id="rId15" Target="../media/image52.png" Type="http://schemas.openxmlformats.org/officeDocument/2006/relationships/image"/><Relationship Id="rId16" Target="../media/image53.svg" Type="http://schemas.openxmlformats.org/officeDocument/2006/relationships/image"/><Relationship Id="rId17" Target="../media/image48.png" Type="http://schemas.openxmlformats.org/officeDocument/2006/relationships/image"/><Relationship Id="rId18" Target="../media/image49.svg" Type="http://schemas.openxmlformats.org/officeDocument/2006/relationships/image"/><Relationship Id="rId19" Target="../media/image14.png" Type="http://schemas.openxmlformats.org/officeDocument/2006/relationships/image"/><Relationship Id="rId2" Target="../media/image1.png" Type="http://schemas.openxmlformats.org/officeDocument/2006/relationships/image"/><Relationship Id="rId20" Target="../media/image15.svg" Type="http://schemas.openxmlformats.org/officeDocument/2006/relationships/image"/><Relationship Id="rId21" Target="../media/image12.png" Type="http://schemas.openxmlformats.org/officeDocument/2006/relationships/image"/><Relationship Id="rId22" Target="../media/image13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24.png" Type="http://schemas.openxmlformats.org/officeDocument/2006/relationships/image"/><Relationship Id="rId32" Target="../media/image25.svg" Type="http://schemas.openxmlformats.org/officeDocument/2006/relationships/image"/><Relationship Id="rId33" Target="../media/image41.png" Type="http://schemas.openxmlformats.org/officeDocument/2006/relationships/image"/><Relationship Id="rId34" Target="../media/image42.svg" Type="http://schemas.openxmlformats.org/officeDocument/2006/relationships/image"/><Relationship Id="rId35" Target="../media/image70.png" Type="http://schemas.openxmlformats.org/officeDocument/2006/relationships/image"/><Relationship Id="rId36" Target="../media/image71.png" Type="http://schemas.openxmlformats.org/officeDocument/2006/relationships/image"/><Relationship Id="rId37" Target="../media/image72.png" Type="http://schemas.openxmlformats.org/officeDocument/2006/relationships/image"/><Relationship Id="rId38" Target="../media/image73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4.png" Type="http://schemas.openxmlformats.org/officeDocument/2006/relationships/image"/><Relationship Id="rId16" Target="../media/image45.svg" Type="http://schemas.openxmlformats.org/officeDocument/2006/relationships/image"/><Relationship Id="rId17" Target="../media/image36.png" Type="http://schemas.openxmlformats.org/officeDocument/2006/relationships/image"/><Relationship Id="rId18" Target="../media/image37.svg" Type="http://schemas.openxmlformats.org/officeDocument/2006/relationships/image"/><Relationship Id="rId19" Target="../media/image50.png" Type="http://schemas.openxmlformats.org/officeDocument/2006/relationships/image"/><Relationship Id="rId2" Target="../media/image1.png" Type="http://schemas.openxmlformats.org/officeDocument/2006/relationships/image"/><Relationship Id="rId20" Target="../media/image51.svg" Type="http://schemas.openxmlformats.org/officeDocument/2006/relationships/image"/><Relationship Id="rId21" Target="../media/image16.png" Type="http://schemas.openxmlformats.org/officeDocument/2006/relationships/image"/><Relationship Id="rId22" Target="../media/image17.svg" Type="http://schemas.openxmlformats.org/officeDocument/2006/relationships/image"/><Relationship Id="rId23" Target="../media/image18.png" Type="http://schemas.openxmlformats.org/officeDocument/2006/relationships/image"/><Relationship Id="rId24" Target="../media/image19.svg" Type="http://schemas.openxmlformats.org/officeDocument/2006/relationships/image"/><Relationship Id="rId25" Target="../media/image22.png" Type="http://schemas.openxmlformats.org/officeDocument/2006/relationships/image"/><Relationship Id="rId26" Target="../media/image23.svg" Type="http://schemas.openxmlformats.org/officeDocument/2006/relationships/image"/><Relationship Id="rId27" Target="../media/image20.png" Type="http://schemas.openxmlformats.org/officeDocument/2006/relationships/image"/><Relationship Id="rId28" Target="../media/image21.sv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36.png" Type="http://schemas.openxmlformats.org/officeDocument/2006/relationships/image"/><Relationship Id="rId14" Target="../media/image37.svg" Type="http://schemas.openxmlformats.org/officeDocument/2006/relationships/image"/><Relationship Id="rId15" Target="../media/image46.png" Type="http://schemas.openxmlformats.org/officeDocument/2006/relationships/image"/><Relationship Id="rId16" Target="../media/image47.svg" Type="http://schemas.openxmlformats.org/officeDocument/2006/relationships/image"/><Relationship Id="rId17" Target="../media/image4.png" Type="http://schemas.openxmlformats.org/officeDocument/2006/relationships/image"/><Relationship Id="rId18" Target="../media/image5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27" Target="../media/image74.png" Type="http://schemas.openxmlformats.org/officeDocument/2006/relationships/image"/><Relationship Id="rId28" Target="../media/image75.png" Type="http://schemas.openxmlformats.org/officeDocument/2006/relationships/image"/><Relationship Id="rId29" Target="../media/image76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36.png" Type="http://schemas.openxmlformats.org/officeDocument/2006/relationships/image"/><Relationship Id="rId14" Target="../media/image37.svg" Type="http://schemas.openxmlformats.org/officeDocument/2006/relationships/image"/><Relationship Id="rId15" Target="../media/image46.png" Type="http://schemas.openxmlformats.org/officeDocument/2006/relationships/image"/><Relationship Id="rId16" Target="../media/image47.svg" Type="http://schemas.openxmlformats.org/officeDocument/2006/relationships/image"/><Relationship Id="rId17" Target="../media/image4.png" Type="http://schemas.openxmlformats.org/officeDocument/2006/relationships/image"/><Relationship Id="rId18" Target="../media/image5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27" Target="../media/image77.png" Type="http://schemas.openxmlformats.org/officeDocument/2006/relationships/image"/><Relationship Id="rId28" Target="../media/image78.png" Type="http://schemas.openxmlformats.org/officeDocument/2006/relationships/image"/><Relationship Id="rId29" Target="../media/image79.png" Type="http://schemas.openxmlformats.org/officeDocument/2006/relationships/image"/><Relationship Id="rId3" Target="../media/image26.png" Type="http://schemas.openxmlformats.org/officeDocument/2006/relationships/image"/><Relationship Id="rId30" Target="../media/image80.png" Type="http://schemas.openxmlformats.org/officeDocument/2006/relationships/image"/><Relationship Id="rId31" Target="../media/image81.png" Type="http://schemas.openxmlformats.org/officeDocument/2006/relationships/image"/><Relationship Id="rId32" Target="../media/image82.png" Type="http://schemas.openxmlformats.org/officeDocument/2006/relationships/image"/><Relationship Id="rId33" Target="../media/image83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.png" Type="http://schemas.openxmlformats.org/officeDocument/2006/relationships/image"/><Relationship Id="rId16" Target="../media/image5.svg" Type="http://schemas.openxmlformats.org/officeDocument/2006/relationships/image"/><Relationship Id="rId17" Target="../media/image36.png" Type="http://schemas.openxmlformats.org/officeDocument/2006/relationships/image"/><Relationship Id="rId18" Target="../media/image37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17" Target="../media/image44.png" Type="http://schemas.openxmlformats.org/officeDocument/2006/relationships/image"/><Relationship Id="rId18" Target="../media/image45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6.png" Type="http://schemas.openxmlformats.org/officeDocument/2006/relationships/image"/><Relationship Id="rId22" Target="../media/image7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84.png" Type="http://schemas.openxmlformats.org/officeDocument/2006/relationships/image"/><Relationship Id="rId32" Target="../media/image85.png" Type="http://schemas.openxmlformats.org/officeDocument/2006/relationships/image"/><Relationship Id="rId33" Target="../media/image86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17" Target="../media/image44.png" Type="http://schemas.openxmlformats.org/officeDocument/2006/relationships/image"/><Relationship Id="rId18" Target="../media/image45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6.png" Type="http://schemas.openxmlformats.org/officeDocument/2006/relationships/image"/><Relationship Id="rId22" Target="../media/image7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87.png" Type="http://schemas.openxmlformats.org/officeDocument/2006/relationships/image"/><Relationship Id="rId32" Target="../media/image88.png" Type="http://schemas.openxmlformats.org/officeDocument/2006/relationships/image"/><Relationship Id="rId33" Target="../media/image89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17" Target="../media/image44.png" Type="http://schemas.openxmlformats.org/officeDocument/2006/relationships/image"/><Relationship Id="rId18" Target="../media/image45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6.png" Type="http://schemas.openxmlformats.org/officeDocument/2006/relationships/image"/><Relationship Id="rId22" Target="../media/image7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90.png" Type="http://schemas.openxmlformats.org/officeDocument/2006/relationships/image"/><Relationship Id="rId32" Target="../media/image91.png" Type="http://schemas.openxmlformats.org/officeDocument/2006/relationships/image"/><Relationship Id="rId33" Target="../media/image92.png" Type="http://schemas.openxmlformats.org/officeDocument/2006/relationships/image"/><Relationship Id="rId34" Target="../media/image93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34.png" Type="http://schemas.openxmlformats.org/officeDocument/2006/relationships/image"/><Relationship Id="rId14" Target="../media/image35.svg" Type="http://schemas.openxmlformats.org/officeDocument/2006/relationships/image"/><Relationship Id="rId15" Target="../media/image36.png" Type="http://schemas.openxmlformats.org/officeDocument/2006/relationships/image"/><Relationship Id="rId16" Target="../media/image37.svg" Type="http://schemas.openxmlformats.org/officeDocument/2006/relationships/image"/><Relationship Id="rId17" Target="../media/image38.png" Type="http://schemas.openxmlformats.org/officeDocument/2006/relationships/image"/><Relationship Id="rId18" Target="../media/image39.svg" Type="http://schemas.openxmlformats.org/officeDocument/2006/relationships/image"/><Relationship Id="rId19" Target="../media/image14.png" Type="http://schemas.openxmlformats.org/officeDocument/2006/relationships/image"/><Relationship Id="rId2" Target="../media/image1.png" Type="http://schemas.openxmlformats.org/officeDocument/2006/relationships/image"/><Relationship Id="rId20" Target="../media/image15.svg" Type="http://schemas.openxmlformats.org/officeDocument/2006/relationships/image"/><Relationship Id="rId21" Target="../media/image40.png" Type="http://schemas.openxmlformats.org/officeDocument/2006/relationships/image"/><Relationship Id="rId22" Target="../media/image16.png" Type="http://schemas.openxmlformats.org/officeDocument/2006/relationships/image"/><Relationship Id="rId23" Target="../media/image17.svg" Type="http://schemas.openxmlformats.org/officeDocument/2006/relationships/image"/><Relationship Id="rId24" Target="../media/image18.png" Type="http://schemas.openxmlformats.org/officeDocument/2006/relationships/image"/><Relationship Id="rId25" Target="../media/image19.svg" Type="http://schemas.openxmlformats.org/officeDocument/2006/relationships/image"/><Relationship Id="rId26" Target="../media/image22.png" Type="http://schemas.openxmlformats.org/officeDocument/2006/relationships/image"/><Relationship Id="rId27" Target="../media/image23.svg" Type="http://schemas.openxmlformats.org/officeDocument/2006/relationships/image"/><Relationship Id="rId28" Target="../media/image20.png" Type="http://schemas.openxmlformats.org/officeDocument/2006/relationships/image"/><Relationship Id="rId29" Target="../media/image21.svg" Type="http://schemas.openxmlformats.org/officeDocument/2006/relationships/image"/><Relationship Id="rId3" Target="../media/image24.png" Type="http://schemas.openxmlformats.org/officeDocument/2006/relationships/image"/><Relationship Id="rId30" Target="../media/image41.png" Type="http://schemas.openxmlformats.org/officeDocument/2006/relationships/image"/><Relationship Id="rId31" Target="../media/image42.svg" Type="http://schemas.openxmlformats.org/officeDocument/2006/relationships/image"/><Relationship Id="rId32" Target="../media/image12.png" Type="http://schemas.openxmlformats.org/officeDocument/2006/relationships/image"/><Relationship Id="rId33" Target="../media/image13.svg" Type="http://schemas.openxmlformats.org/officeDocument/2006/relationships/image"/><Relationship Id="rId34" Target="../media/image43.png" Type="http://schemas.openxmlformats.org/officeDocument/2006/relationships/image"/><Relationship Id="rId4" Target="../media/image2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10.png" Type="http://schemas.openxmlformats.org/officeDocument/2006/relationships/image"/><Relationship Id="rId14" Target="../media/image11.svg" Type="http://schemas.openxmlformats.org/officeDocument/2006/relationships/image"/><Relationship Id="rId15" Target="../media/image8.png" Type="http://schemas.openxmlformats.org/officeDocument/2006/relationships/image"/><Relationship Id="rId16" Target="../media/image9.svg" Type="http://schemas.openxmlformats.org/officeDocument/2006/relationships/image"/><Relationship Id="rId17" Target="../media/image44.png" Type="http://schemas.openxmlformats.org/officeDocument/2006/relationships/image"/><Relationship Id="rId18" Target="../media/image45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6.png" Type="http://schemas.openxmlformats.org/officeDocument/2006/relationships/image"/><Relationship Id="rId22" Target="../media/image7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94.png" Type="http://schemas.openxmlformats.org/officeDocument/2006/relationships/image"/><Relationship Id="rId32" Target="../media/image95.png" Type="http://schemas.openxmlformats.org/officeDocument/2006/relationships/image"/><Relationship Id="rId33" Target="../media/image96.png" Type="http://schemas.openxmlformats.org/officeDocument/2006/relationships/image"/><Relationship Id="rId34" Target="../media/image97.png" Type="http://schemas.openxmlformats.org/officeDocument/2006/relationships/image"/><Relationship Id="rId35" Target="../media/image98.png" Type="http://schemas.openxmlformats.org/officeDocument/2006/relationships/image"/><Relationship Id="rId36" Target="../media/image99.png" Type="http://schemas.openxmlformats.org/officeDocument/2006/relationships/image"/><Relationship Id="rId37" Target="../media/image100.png" Type="http://schemas.openxmlformats.org/officeDocument/2006/relationships/image"/><Relationship Id="rId38" Target="../media/image101.png" Type="http://schemas.openxmlformats.org/officeDocument/2006/relationships/image"/><Relationship Id="rId39" Target="../media/image102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.png" Type="http://schemas.openxmlformats.org/officeDocument/2006/relationships/image"/><Relationship Id="rId16" Target="../media/image5.svg" Type="http://schemas.openxmlformats.org/officeDocument/2006/relationships/image"/><Relationship Id="rId17" Target="../media/image36.png" Type="http://schemas.openxmlformats.org/officeDocument/2006/relationships/image"/><Relationship Id="rId18" Target="../media/image37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27" Target="../media/image103.pn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svg" Type="http://schemas.openxmlformats.org/officeDocument/2006/relationships/image"/><Relationship Id="rId11" Target="../media/image48.png" Type="http://schemas.openxmlformats.org/officeDocument/2006/relationships/image"/><Relationship Id="rId12" Target="../media/image49.svg" Type="http://schemas.openxmlformats.org/officeDocument/2006/relationships/image"/><Relationship Id="rId13" Target="../media/image28.png" Type="http://schemas.openxmlformats.org/officeDocument/2006/relationships/image"/><Relationship Id="rId14" Target="../media/image29.svg" Type="http://schemas.openxmlformats.org/officeDocument/2006/relationships/image"/><Relationship Id="rId15" Target="../media/image30.png" Type="http://schemas.openxmlformats.org/officeDocument/2006/relationships/image"/><Relationship Id="rId16" Target="../media/image31.svg" Type="http://schemas.openxmlformats.org/officeDocument/2006/relationships/image"/><Relationship Id="rId17" Target="../media/image32.png" Type="http://schemas.openxmlformats.org/officeDocument/2006/relationships/image"/><Relationship Id="rId18" Target="../media/image33.svg" Type="http://schemas.openxmlformats.org/officeDocument/2006/relationships/image"/><Relationship Id="rId19" Target="../media/image50.png" Type="http://schemas.openxmlformats.org/officeDocument/2006/relationships/image"/><Relationship Id="rId2" Target="../media/image1.png" Type="http://schemas.openxmlformats.org/officeDocument/2006/relationships/image"/><Relationship Id="rId20" Target="../media/image51.svg" Type="http://schemas.openxmlformats.org/officeDocument/2006/relationships/image"/><Relationship Id="rId21" Target="../media/image52.png" Type="http://schemas.openxmlformats.org/officeDocument/2006/relationships/image"/><Relationship Id="rId22" Target="../media/image53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54.png" Type="http://schemas.openxmlformats.org/officeDocument/2006/relationships/image"/><Relationship Id="rId4" Target="../media/image27.svg" Type="http://schemas.openxmlformats.org/officeDocument/2006/relationships/image"/><Relationship Id="rId5" Target="../media/image34.png" Type="http://schemas.openxmlformats.org/officeDocument/2006/relationships/image"/><Relationship Id="rId6" Target="../media/image35.svg" Type="http://schemas.openxmlformats.org/officeDocument/2006/relationships/image"/><Relationship Id="rId7" Target="../media/image44.png" Type="http://schemas.openxmlformats.org/officeDocument/2006/relationships/image"/><Relationship Id="rId8" Target="../media/image45.sv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8.png" Type="http://schemas.openxmlformats.org/officeDocument/2006/relationships/image"/><Relationship Id="rId16" Target="../media/image49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2.png" Type="http://schemas.openxmlformats.org/officeDocument/2006/relationships/image"/><Relationship Id="rId22" Target="../media/image23.svg" Type="http://schemas.openxmlformats.org/officeDocument/2006/relationships/image"/><Relationship Id="rId23" Target="../media/image20.png" Type="http://schemas.openxmlformats.org/officeDocument/2006/relationships/image"/><Relationship Id="rId24" Target="../media/image21.svg" Type="http://schemas.openxmlformats.org/officeDocument/2006/relationships/image"/><Relationship Id="rId25" Target="../media/image8.png" Type="http://schemas.openxmlformats.org/officeDocument/2006/relationships/image"/><Relationship Id="rId26" Target="../media/image9.svg" Type="http://schemas.openxmlformats.org/officeDocument/2006/relationships/image"/><Relationship Id="rId27" Target="../media/image44.png" Type="http://schemas.openxmlformats.org/officeDocument/2006/relationships/image"/><Relationship Id="rId28" Target="../media/image45.sv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4.png" Type="http://schemas.openxmlformats.org/officeDocument/2006/relationships/image"/><Relationship Id="rId14" Target="../media/image5.svg" Type="http://schemas.openxmlformats.org/officeDocument/2006/relationships/image"/><Relationship Id="rId15" Target="../media/image6.png" Type="http://schemas.openxmlformats.org/officeDocument/2006/relationships/image"/><Relationship Id="rId16" Target="../media/image7.svg" Type="http://schemas.openxmlformats.org/officeDocument/2006/relationships/image"/><Relationship Id="rId17" Target="../media/image10.png" Type="http://schemas.openxmlformats.org/officeDocument/2006/relationships/image"/><Relationship Id="rId18" Target="../media/image11.svg" Type="http://schemas.openxmlformats.org/officeDocument/2006/relationships/image"/><Relationship Id="rId19" Target="../media/image38.png" Type="http://schemas.openxmlformats.org/officeDocument/2006/relationships/image"/><Relationship Id="rId2" Target="../media/image1.png" Type="http://schemas.openxmlformats.org/officeDocument/2006/relationships/image"/><Relationship Id="rId20" Target="../media/image39.svg" Type="http://schemas.openxmlformats.org/officeDocument/2006/relationships/image"/><Relationship Id="rId21" Target="../media/image16.png" Type="http://schemas.openxmlformats.org/officeDocument/2006/relationships/image"/><Relationship Id="rId22" Target="../media/image17.svg" Type="http://schemas.openxmlformats.org/officeDocument/2006/relationships/image"/><Relationship Id="rId23" Target="../media/image18.png" Type="http://schemas.openxmlformats.org/officeDocument/2006/relationships/image"/><Relationship Id="rId24" Target="../media/image19.svg" Type="http://schemas.openxmlformats.org/officeDocument/2006/relationships/image"/><Relationship Id="rId25" Target="../media/image22.png" Type="http://schemas.openxmlformats.org/officeDocument/2006/relationships/image"/><Relationship Id="rId26" Target="../media/image23.svg" Type="http://schemas.openxmlformats.org/officeDocument/2006/relationships/image"/><Relationship Id="rId27" Target="../media/image20.png" Type="http://schemas.openxmlformats.org/officeDocument/2006/relationships/image"/><Relationship Id="rId28" Target="../media/image21.sv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13" Target="../media/image52.png" Type="http://schemas.openxmlformats.org/officeDocument/2006/relationships/image"/><Relationship Id="rId14" Target="../media/image53.svg" Type="http://schemas.openxmlformats.org/officeDocument/2006/relationships/image"/><Relationship Id="rId15" Target="../media/image48.png" Type="http://schemas.openxmlformats.org/officeDocument/2006/relationships/image"/><Relationship Id="rId16" Target="../media/image49.svg" Type="http://schemas.openxmlformats.org/officeDocument/2006/relationships/image"/><Relationship Id="rId17" Target="../media/image8.png" Type="http://schemas.openxmlformats.org/officeDocument/2006/relationships/image"/><Relationship Id="rId18" Target="../media/image9.svg" Type="http://schemas.openxmlformats.org/officeDocument/2006/relationships/image"/><Relationship Id="rId19" Target="../media/image16.png" Type="http://schemas.openxmlformats.org/officeDocument/2006/relationships/image"/><Relationship Id="rId2" Target="../media/image1.png" Type="http://schemas.openxmlformats.org/officeDocument/2006/relationships/image"/><Relationship Id="rId20" Target="../media/image17.svg" Type="http://schemas.openxmlformats.org/officeDocument/2006/relationships/image"/><Relationship Id="rId21" Target="../media/image18.png" Type="http://schemas.openxmlformats.org/officeDocument/2006/relationships/image"/><Relationship Id="rId22" Target="../media/image19.svg" Type="http://schemas.openxmlformats.org/officeDocument/2006/relationships/image"/><Relationship Id="rId23" Target="../media/image22.png" Type="http://schemas.openxmlformats.org/officeDocument/2006/relationships/image"/><Relationship Id="rId24" Target="../media/image23.svg" Type="http://schemas.openxmlformats.org/officeDocument/2006/relationships/image"/><Relationship Id="rId25" Target="../media/image20.png" Type="http://schemas.openxmlformats.org/officeDocument/2006/relationships/image"/><Relationship Id="rId26" Target="../media/image21.svg" Type="http://schemas.openxmlformats.org/officeDocument/2006/relationships/image"/><Relationship Id="rId27" Target="../media/image24.png" Type="http://schemas.openxmlformats.org/officeDocument/2006/relationships/image"/><Relationship Id="rId28" Target="../media/image25.svg" Type="http://schemas.openxmlformats.org/officeDocument/2006/relationships/image"/><Relationship Id="rId29" Target="../media/image41.png" Type="http://schemas.openxmlformats.org/officeDocument/2006/relationships/image"/><Relationship Id="rId3" Target="../media/image34.png" Type="http://schemas.openxmlformats.org/officeDocument/2006/relationships/image"/><Relationship Id="rId30" Target="../media/image42.svg" Type="http://schemas.openxmlformats.org/officeDocument/2006/relationships/image"/><Relationship Id="rId31" Target="../media/image14.png" Type="http://schemas.openxmlformats.org/officeDocument/2006/relationships/image"/><Relationship Id="rId32" Target="../media/image15.svg" Type="http://schemas.openxmlformats.org/officeDocument/2006/relationships/image"/><Relationship Id="rId4" Target="../media/image3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55.png" Type="http://schemas.openxmlformats.org/officeDocument/2006/relationships/image"/><Relationship Id="rId14" Target="../media/image56.svg" Type="http://schemas.openxmlformats.org/officeDocument/2006/relationships/image"/><Relationship Id="rId15" Target="../media/image44.png" Type="http://schemas.openxmlformats.org/officeDocument/2006/relationships/image"/><Relationship Id="rId16" Target="../media/image45.svg" Type="http://schemas.openxmlformats.org/officeDocument/2006/relationships/image"/><Relationship Id="rId17" Target="../media/image36.png" Type="http://schemas.openxmlformats.org/officeDocument/2006/relationships/image"/><Relationship Id="rId18" Target="../media/image37.svg" Type="http://schemas.openxmlformats.org/officeDocument/2006/relationships/image"/><Relationship Id="rId19" Target="../media/image50.png" Type="http://schemas.openxmlformats.org/officeDocument/2006/relationships/image"/><Relationship Id="rId2" Target="../media/image1.png" Type="http://schemas.openxmlformats.org/officeDocument/2006/relationships/image"/><Relationship Id="rId20" Target="../media/image51.svg" Type="http://schemas.openxmlformats.org/officeDocument/2006/relationships/image"/><Relationship Id="rId21" Target="../media/image16.png" Type="http://schemas.openxmlformats.org/officeDocument/2006/relationships/image"/><Relationship Id="rId22" Target="../media/image17.svg" Type="http://schemas.openxmlformats.org/officeDocument/2006/relationships/image"/><Relationship Id="rId23" Target="../media/image18.png" Type="http://schemas.openxmlformats.org/officeDocument/2006/relationships/image"/><Relationship Id="rId24" Target="../media/image19.svg" Type="http://schemas.openxmlformats.org/officeDocument/2006/relationships/image"/><Relationship Id="rId25" Target="../media/image22.png" Type="http://schemas.openxmlformats.org/officeDocument/2006/relationships/image"/><Relationship Id="rId26" Target="../media/image23.svg" Type="http://schemas.openxmlformats.org/officeDocument/2006/relationships/image"/><Relationship Id="rId27" Target="../media/image20.png" Type="http://schemas.openxmlformats.org/officeDocument/2006/relationships/image"/><Relationship Id="rId28" Target="../media/image21.sv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svg" Type="http://schemas.openxmlformats.org/officeDocument/2006/relationships/image"/><Relationship Id="rId11" Target="../media/image30.png" Type="http://schemas.openxmlformats.org/officeDocument/2006/relationships/image"/><Relationship Id="rId12" Target="../media/image31.svg" Type="http://schemas.openxmlformats.org/officeDocument/2006/relationships/image"/><Relationship Id="rId13" Target="../media/image32.png" Type="http://schemas.openxmlformats.org/officeDocument/2006/relationships/image"/><Relationship Id="rId14" Target="../media/image33.svg" Type="http://schemas.openxmlformats.org/officeDocument/2006/relationships/image"/><Relationship Id="rId15" Target="../media/image34.png" Type="http://schemas.openxmlformats.org/officeDocument/2006/relationships/image"/><Relationship Id="rId16" Target="../media/image35.svg" Type="http://schemas.openxmlformats.org/officeDocument/2006/relationships/image"/><Relationship Id="rId17" Target="../media/image52.png" Type="http://schemas.openxmlformats.org/officeDocument/2006/relationships/image"/><Relationship Id="rId18" Target="../media/image53.svg" Type="http://schemas.openxmlformats.org/officeDocument/2006/relationships/image"/><Relationship Id="rId19" Target="../media/image8.png" Type="http://schemas.openxmlformats.org/officeDocument/2006/relationships/image"/><Relationship Id="rId2" Target="../media/image1.png" Type="http://schemas.openxmlformats.org/officeDocument/2006/relationships/image"/><Relationship Id="rId20" Target="../media/image9.svg" Type="http://schemas.openxmlformats.org/officeDocument/2006/relationships/image"/><Relationship Id="rId21" Target="../media/image12.png" Type="http://schemas.openxmlformats.org/officeDocument/2006/relationships/image"/><Relationship Id="rId22" Target="../media/image13.svg" Type="http://schemas.openxmlformats.org/officeDocument/2006/relationships/image"/><Relationship Id="rId23" Target="../media/image38.png" Type="http://schemas.openxmlformats.org/officeDocument/2006/relationships/image"/><Relationship Id="rId24" Target="../media/image39.svg" Type="http://schemas.openxmlformats.org/officeDocument/2006/relationships/image"/><Relationship Id="rId25" Target="../media/image16.png" Type="http://schemas.openxmlformats.org/officeDocument/2006/relationships/image"/><Relationship Id="rId26" Target="../media/image17.svg" Type="http://schemas.openxmlformats.org/officeDocument/2006/relationships/image"/><Relationship Id="rId27" Target="../media/image18.png" Type="http://schemas.openxmlformats.org/officeDocument/2006/relationships/image"/><Relationship Id="rId28" Target="../media/image19.svg" Type="http://schemas.openxmlformats.org/officeDocument/2006/relationships/image"/><Relationship Id="rId29" Target="../media/image22.png" Type="http://schemas.openxmlformats.org/officeDocument/2006/relationships/image"/><Relationship Id="rId3" Target="../media/image24.png" Type="http://schemas.openxmlformats.org/officeDocument/2006/relationships/image"/><Relationship Id="rId30" Target="../media/image23.svg" Type="http://schemas.openxmlformats.org/officeDocument/2006/relationships/image"/><Relationship Id="rId31" Target="../media/image20.png" Type="http://schemas.openxmlformats.org/officeDocument/2006/relationships/image"/><Relationship Id="rId32" Target="../media/image21.svg" Type="http://schemas.openxmlformats.org/officeDocument/2006/relationships/image"/><Relationship Id="rId33" Target="../media/image57.png" Type="http://schemas.openxmlformats.org/officeDocument/2006/relationships/image"/><Relationship Id="rId34" Target="../media/image58.png" Type="http://schemas.openxmlformats.org/officeDocument/2006/relationships/image"/><Relationship Id="rId35" Target="../media/image59.png" Type="http://schemas.openxmlformats.org/officeDocument/2006/relationships/image"/><Relationship Id="rId36" Target="../media/image60.png" Type="http://schemas.openxmlformats.org/officeDocument/2006/relationships/image"/><Relationship Id="rId37" Target="../media/image61.png" Type="http://schemas.openxmlformats.org/officeDocument/2006/relationships/image"/><Relationship Id="rId4" Target="../media/image25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12" Target="../media/image35.svg" Type="http://schemas.openxmlformats.org/officeDocument/2006/relationships/image"/><Relationship Id="rId13" Target="../media/image46.png" Type="http://schemas.openxmlformats.org/officeDocument/2006/relationships/image"/><Relationship Id="rId14" Target="../media/image47.svg" Type="http://schemas.openxmlformats.org/officeDocument/2006/relationships/image"/><Relationship Id="rId15" Target="../media/image6.png" Type="http://schemas.openxmlformats.org/officeDocument/2006/relationships/image"/><Relationship Id="rId16" Target="../media/image7.svg" Type="http://schemas.openxmlformats.org/officeDocument/2006/relationships/image"/><Relationship Id="rId17" Target="../media/image48.png" Type="http://schemas.openxmlformats.org/officeDocument/2006/relationships/image"/><Relationship Id="rId18" Target="../media/image49.svg" Type="http://schemas.openxmlformats.org/officeDocument/2006/relationships/image"/><Relationship Id="rId19" Target="../media/image50.png" Type="http://schemas.openxmlformats.org/officeDocument/2006/relationships/image"/><Relationship Id="rId2" Target="../media/image1.png" Type="http://schemas.openxmlformats.org/officeDocument/2006/relationships/image"/><Relationship Id="rId20" Target="../media/image51.svg" Type="http://schemas.openxmlformats.org/officeDocument/2006/relationships/image"/><Relationship Id="rId21" Target="../media/image14.png" Type="http://schemas.openxmlformats.org/officeDocument/2006/relationships/image"/><Relationship Id="rId22" Target="../media/image15.svg" Type="http://schemas.openxmlformats.org/officeDocument/2006/relationships/image"/><Relationship Id="rId23" Target="../media/image16.png" Type="http://schemas.openxmlformats.org/officeDocument/2006/relationships/image"/><Relationship Id="rId24" Target="../media/image17.svg" Type="http://schemas.openxmlformats.org/officeDocument/2006/relationships/image"/><Relationship Id="rId25" Target="../media/image18.png" Type="http://schemas.openxmlformats.org/officeDocument/2006/relationships/image"/><Relationship Id="rId26" Target="../media/image19.svg" Type="http://schemas.openxmlformats.org/officeDocument/2006/relationships/image"/><Relationship Id="rId27" Target="../media/image22.png" Type="http://schemas.openxmlformats.org/officeDocument/2006/relationships/image"/><Relationship Id="rId28" Target="../media/image23.svg" Type="http://schemas.openxmlformats.org/officeDocument/2006/relationships/image"/><Relationship Id="rId29" Target="../media/image20.png" Type="http://schemas.openxmlformats.org/officeDocument/2006/relationships/image"/><Relationship Id="rId3" Target="../media/image26.png" Type="http://schemas.openxmlformats.org/officeDocument/2006/relationships/image"/><Relationship Id="rId30" Target="../media/image21.svg" Type="http://schemas.openxmlformats.org/officeDocument/2006/relationships/image"/><Relationship Id="rId31" Target="../media/image62.png" Type="http://schemas.openxmlformats.org/officeDocument/2006/relationships/image"/><Relationship Id="rId32" Target="../media/image63.png" Type="http://schemas.openxmlformats.org/officeDocument/2006/relationships/image"/><Relationship Id="rId33" Target="../media/image64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09554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10" y="0"/>
                </a:lnTo>
                <a:lnTo>
                  <a:pt x="13915110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53461" y="393695"/>
            <a:ext cx="7381077" cy="4227344"/>
          </a:xfrm>
          <a:custGeom>
            <a:avLst/>
            <a:gdLst/>
            <a:ahLst/>
            <a:cxnLst/>
            <a:rect r="r" b="b" t="t" l="l"/>
            <a:pathLst>
              <a:path h="4227344" w="7381077">
                <a:moveTo>
                  <a:pt x="0" y="0"/>
                </a:moveTo>
                <a:lnTo>
                  <a:pt x="7381078" y="0"/>
                </a:lnTo>
                <a:lnTo>
                  <a:pt x="7381078" y="4227344"/>
                </a:lnTo>
                <a:lnTo>
                  <a:pt x="0" y="42273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98309" y="7109251"/>
            <a:ext cx="4720879" cy="2454857"/>
          </a:xfrm>
          <a:custGeom>
            <a:avLst/>
            <a:gdLst/>
            <a:ahLst/>
            <a:cxnLst/>
            <a:rect r="r" b="b" t="t" l="l"/>
            <a:pathLst>
              <a:path h="2454857" w="4720879">
                <a:moveTo>
                  <a:pt x="0" y="0"/>
                </a:moveTo>
                <a:lnTo>
                  <a:pt x="4720879" y="0"/>
                </a:lnTo>
                <a:lnTo>
                  <a:pt x="4720879" y="2454857"/>
                </a:lnTo>
                <a:lnTo>
                  <a:pt x="0" y="24548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627291" y="7109251"/>
            <a:ext cx="3247830" cy="2289720"/>
          </a:xfrm>
          <a:custGeom>
            <a:avLst/>
            <a:gdLst/>
            <a:ahLst/>
            <a:cxnLst/>
            <a:rect r="r" b="b" t="t" l="l"/>
            <a:pathLst>
              <a:path h="2289720" w="3247830">
                <a:moveTo>
                  <a:pt x="0" y="0"/>
                </a:moveTo>
                <a:lnTo>
                  <a:pt x="3247829" y="0"/>
                </a:lnTo>
                <a:lnTo>
                  <a:pt x="3247829" y="2289720"/>
                </a:lnTo>
                <a:lnTo>
                  <a:pt x="0" y="22897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64138" y="702235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5" y="0"/>
                </a:lnTo>
                <a:lnTo>
                  <a:pt x="3244615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680309" y="558259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5"/>
                </a:lnTo>
                <a:lnTo>
                  <a:pt x="0" y="394622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363582" y="7240312"/>
            <a:ext cx="2025584" cy="2017988"/>
          </a:xfrm>
          <a:custGeom>
            <a:avLst/>
            <a:gdLst/>
            <a:ahLst/>
            <a:cxnLst/>
            <a:rect r="r" b="b" t="t" l="l"/>
            <a:pathLst>
              <a:path h="2017988" w="2025584">
                <a:moveTo>
                  <a:pt x="0" y="0"/>
                </a:moveTo>
                <a:lnTo>
                  <a:pt x="2025584" y="0"/>
                </a:lnTo>
                <a:lnTo>
                  <a:pt x="2025584" y="2017988"/>
                </a:lnTo>
                <a:lnTo>
                  <a:pt x="0" y="201798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26069" y="7209148"/>
            <a:ext cx="1429497" cy="2319670"/>
          </a:xfrm>
          <a:custGeom>
            <a:avLst/>
            <a:gdLst/>
            <a:ahLst/>
            <a:cxnLst/>
            <a:rect r="r" b="b" t="t" l="l"/>
            <a:pathLst>
              <a:path h="2319670" w="1429497">
                <a:moveTo>
                  <a:pt x="0" y="0"/>
                </a:moveTo>
                <a:lnTo>
                  <a:pt x="1429497" y="0"/>
                </a:lnTo>
                <a:lnTo>
                  <a:pt x="1429497" y="2319671"/>
                </a:lnTo>
                <a:lnTo>
                  <a:pt x="0" y="231967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099990">
            <a:off x="11962183" y="1145182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503479">
            <a:off x="12993626" y="36919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965373">
            <a:off x="3333046" y="3145244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2842188">
            <a:off x="4496184" y="233634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683588">
            <a:off x="12997048" y="2358374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871761">
            <a:off x="13832270" y="4355137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2099990">
            <a:off x="4323696" y="416250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503479">
            <a:off x="5390865" y="116891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099990">
            <a:off x="14440783" y="322532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503479">
            <a:off x="14137521" y="1121454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855390">
            <a:off x="3243125" y="119263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2629513" y="409135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3500130" y="-66675"/>
            <a:ext cx="13239631" cy="9049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83"/>
              </a:lnSpc>
            </a:pPr>
            <a:r>
              <a:rPr lang="en-US" sz="7525" spc="150">
                <a:solidFill>
                  <a:srgbClr val="000000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Proiectul eTwinning</a:t>
            </a:r>
          </a:p>
          <a:p>
            <a:pPr algn="ctr">
              <a:lnSpc>
                <a:spcPts val="8262"/>
              </a:lnSpc>
            </a:pPr>
          </a:p>
          <a:p>
            <a:pPr algn="ctr">
              <a:lnSpc>
                <a:spcPts val="10612"/>
              </a:lnSpc>
              <a:spcBef>
                <a:spcPct val="0"/>
              </a:spcBef>
            </a:pPr>
            <a:r>
              <a:rPr lang="en-US" sz="8163" spc="163">
                <a:solidFill>
                  <a:srgbClr val="00BF63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SOULFUL BONDS</a:t>
            </a:r>
          </a:p>
          <a:p>
            <a:pPr algn="ctr">
              <a:lnSpc>
                <a:spcPts val="10612"/>
              </a:lnSpc>
              <a:spcBef>
                <a:spcPct val="0"/>
              </a:spcBef>
            </a:pPr>
          </a:p>
          <a:p>
            <a:pPr algn="ctr">
              <a:lnSpc>
                <a:spcPts val="8262"/>
              </a:lnSpc>
              <a:spcBef>
                <a:spcPct val="0"/>
              </a:spcBef>
            </a:pPr>
            <a:r>
              <a:rPr lang="en-US" sz="6355" spc="127">
                <a:solidFill>
                  <a:srgbClr val="8C52FF"/>
                </a:solidFill>
                <a:latin typeface="Kaushan Script"/>
                <a:ea typeface="Kaushan Script"/>
                <a:cs typeface="Kaushan Script"/>
                <a:sym typeface="Kaushan Script"/>
              </a:rPr>
              <a:t>Clasa pregătitoare E</a:t>
            </a:r>
          </a:p>
          <a:p>
            <a:pPr algn="ctr">
              <a:lnSpc>
                <a:spcPts val="8262"/>
              </a:lnSpc>
              <a:spcBef>
                <a:spcPct val="0"/>
              </a:spcBef>
            </a:pPr>
          </a:p>
          <a:p>
            <a:pPr algn="ctr">
              <a:lnSpc>
                <a:spcPts val="8262"/>
              </a:lnSpc>
              <a:spcBef>
                <a:spcPct val="0"/>
              </a:spcBef>
            </a:pPr>
          </a:p>
          <a:p>
            <a:pPr algn="ctr">
              <a:lnSpc>
                <a:spcPts val="7571"/>
              </a:lnSpc>
              <a:spcBef>
                <a:spcPct val="0"/>
              </a:spcBef>
            </a:pPr>
            <a:r>
              <a:rPr lang="en-US" b="true" sz="5824" spc="116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Prof.înv.primar, Dodi Florina-Mihaela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27384" y="1121029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00BF63"/>
                </a:solidFill>
                <a:latin typeface="Railey"/>
                <a:ea typeface="Railey"/>
                <a:cs typeface="Railey"/>
                <a:sym typeface="Railey"/>
              </a:rPr>
              <a:t>Activitățile lunii martie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40265" y="2784607"/>
            <a:ext cx="13544018" cy="433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Citind despre prietenie 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Desen despre speranțe și visuri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Crearea copacului speranțelor și visurilor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Scrierea unei poezii despre speranțe și visuri 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Care este visul tău?</a:t>
            </a:r>
          </a:p>
          <a:p>
            <a:pPr algn="ctr">
              <a:lnSpc>
                <a:spcPts val="5714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998004" y="6237312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4"/>
                </a:lnTo>
                <a:lnTo>
                  <a:pt x="0" y="3444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736605" y="7043171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34072" y="6783133"/>
            <a:ext cx="4094692" cy="3024954"/>
          </a:xfrm>
          <a:custGeom>
            <a:avLst/>
            <a:gdLst/>
            <a:ahLst/>
            <a:cxnLst/>
            <a:rect r="r" b="b" t="t" l="l"/>
            <a:pathLst>
              <a:path h="3024954" w="4094692">
                <a:moveTo>
                  <a:pt x="0" y="0"/>
                </a:moveTo>
                <a:lnTo>
                  <a:pt x="4094692" y="0"/>
                </a:lnTo>
                <a:lnTo>
                  <a:pt x="4094692" y="3024954"/>
                </a:lnTo>
                <a:lnTo>
                  <a:pt x="0" y="30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071120" y="561788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01957" y="692902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14706" y="6198303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44546" y="6929024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35830" y="6885654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2473084" y="4402856"/>
            <a:ext cx="4235323" cy="6356958"/>
          </a:xfrm>
          <a:custGeom>
            <a:avLst/>
            <a:gdLst/>
            <a:ahLst/>
            <a:cxnLst/>
            <a:rect r="r" b="b" t="t" l="l"/>
            <a:pathLst>
              <a:path h="6356958" w="4235323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96950" y="887421"/>
            <a:ext cx="4718149" cy="4718149"/>
          </a:xfrm>
          <a:custGeom>
            <a:avLst/>
            <a:gdLst/>
            <a:ahLst/>
            <a:cxnLst/>
            <a:rect r="r" b="b" t="t" l="l"/>
            <a:pathLst>
              <a:path h="4718149" w="4718149">
                <a:moveTo>
                  <a:pt x="0" y="0"/>
                </a:moveTo>
                <a:lnTo>
                  <a:pt x="4718149" y="0"/>
                </a:lnTo>
                <a:lnTo>
                  <a:pt x="4718149" y="4718149"/>
                </a:lnTo>
                <a:lnTo>
                  <a:pt x="0" y="4718149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2765425" y="1292479"/>
            <a:ext cx="4296047" cy="4590592"/>
          </a:xfrm>
          <a:custGeom>
            <a:avLst/>
            <a:gdLst/>
            <a:ahLst/>
            <a:cxnLst/>
            <a:rect r="r" b="b" t="t" l="l"/>
            <a:pathLst>
              <a:path h="4590592" w="4296047">
                <a:moveTo>
                  <a:pt x="0" y="0"/>
                </a:moveTo>
                <a:lnTo>
                  <a:pt x="4296047" y="0"/>
                </a:lnTo>
                <a:lnTo>
                  <a:pt x="4296047" y="4590592"/>
                </a:lnTo>
                <a:lnTo>
                  <a:pt x="0" y="4590592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-15240" r="-2951" b="-1322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5884108" y="1470162"/>
            <a:ext cx="5944241" cy="4458180"/>
          </a:xfrm>
          <a:custGeom>
            <a:avLst/>
            <a:gdLst/>
            <a:ahLst/>
            <a:cxnLst/>
            <a:rect r="r" b="b" t="t" l="l"/>
            <a:pathLst>
              <a:path h="4458180" w="5944241">
                <a:moveTo>
                  <a:pt x="0" y="0"/>
                </a:moveTo>
                <a:lnTo>
                  <a:pt x="5944240" y="0"/>
                </a:lnTo>
                <a:lnTo>
                  <a:pt x="5944240" y="4458180"/>
                </a:lnTo>
                <a:lnTo>
                  <a:pt x="0" y="4458180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0559780" y="5597543"/>
            <a:ext cx="3787363" cy="4734204"/>
          </a:xfrm>
          <a:custGeom>
            <a:avLst/>
            <a:gdLst/>
            <a:ahLst/>
            <a:cxnLst/>
            <a:rect r="r" b="b" t="t" l="l"/>
            <a:pathLst>
              <a:path h="4734204" w="3787363">
                <a:moveTo>
                  <a:pt x="0" y="0"/>
                </a:moveTo>
                <a:lnTo>
                  <a:pt x="3787363" y="0"/>
                </a:lnTo>
                <a:lnTo>
                  <a:pt x="3787363" y="4734204"/>
                </a:lnTo>
                <a:lnTo>
                  <a:pt x="0" y="4734204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778365" y="365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00BF63"/>
                </a:solidFill>
                <a:latin typeface="Railey"/>
                <a:ea typeface="Railey"/>
                <a:cs typeface="Railey"/>
                <a:sym typeface="Railey"/>
              </a:rPr>
              <a:t>Rezultatele lunii martie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939795" y="7217690"/>
            <a:ext cx="2876714" cy="2509933"/>
          </a:xfrm>
          <a:custGeom>
            <a:avLst/>
            <a:gdLst/>
            <a:ahLst/>
            <a:cxnLst/>
            <a:rect r="r" b="b" t="t" l="l"/>
            <a:pathLst>
              <a:path h="2509933" w="2876714">
                <a:moveTo>
                  <a:pt x="0" y="0"/>
                </a:moveTo>
                <a:lnTo>
                  <a:pt x="2876714" y="0"/>
                </a:lnTo>
                <a:lnTo>
                  <a:pt x="2876714" y="2509933"/>
                </a:lnTo>
                <a:lnTo>
                  <a:pt x="0" y="25099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753155" y="7084848"/>
            <a:ext cx="2203413" cy="2642775"/>
          </a:xfrm>
          <a:custGeom>
            <a:avLst/>
            <a:gdLst/>
            <a:ahLst/>
            <a:cxnLst/>
            <a:rect r="r" b="b" t="t" l="l"/>
            <a:pathLst>
              <a:path h="2642775" w="2203413">
                <a:moveTo>
                  <a:pt x="0" y="0"/>
                </a:moveTo>
                <a:lnTo>
                  <a:pt x="2203413" y="0"/>
                </a:lnTo>
                <a:lnTo>
                  <a:pt x="2203413" y="2642775"/>
                </a:lnTo>
                <a:lnTo>
                  <a:pt x="0" y="264277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139035" y="6433434"/>
            <a:ext cx="1255910" cy="3294189"/>
          </a:xfrm>
          <a:custGeom>
            <a:avLst/>
            <a:gdLst/>
            <a:ahLst/>
            <a:cxnLst/>
            <a:rect r="r" b="b" t="t" l="l"/>
            <a:pathLst>
              <a:path h="3294189" w="1255910">
                <a:moveTo>
                  <a:pt x="0" y="0"/>
                </a:moveTo>
                <a:lnTo>
                  <a:pt x="1255910" y="0"/>
                </a:lnTo>
                <a:lnTo>
                  <a:pt x="1255910" y="3294189"/>
                </a:lnTo>
                <a:lnTo>
                  <a:pt x="0" y="329418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447058" y="7354463"/>
            <a:ext cx="1378174" cy="2236388"/>
          </a:xfrm>
          <a:custGeom>
            <a:avLst/>
            <a:gdLst/>
            <a:ahLst/>
            <a:cxnLst/>
            <a:rect r="r" b="b" t="t" l="l"/>
            <a:pathLst>
              <a:path h="2236388" w="1378174">
                <a:moveTo>
                  <a:pt x="0" y="0"/>
                </a:moveTo>
                <a:lnTo>
                  <a:pt x="1378174" y="0"/>
                </a:lnTo>
                <a:lnTo>
                  <a:pt x="1378174" y="2236387"/>
                </a:lnTo>
                <a:lnTo>
                  <a:pt x="0" y="22363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480409" y="7449728"/>
            <a:ext cx="2149182" cy="2141122"/>
          </a:xfrm>
          <a:custGeom>
            <a:avLst/>
            <a:gdLst/>
            <a:ahLst/>
            <a:cxnLst/>
            <a:rect r="r" b="b" t="t" l="l"/>
            <a:pathLst>
              <a:path h="2141122" w="2149182">
                <a:moveTo>
                  <a:pt x="0" y="0"/>
                </a:moveTo>
                <a:lnTo>
                  <a:pt x="2149182" y="0"/>
                </a:lnTo>
                <a:lnTo>
                  <a:pt x="2149182" y="2141122"/>
                </a:lnTo>
                <a:lnTo>
                  <a:pt x="0" y="214112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8187861">
            <a:off x="4025582" y="8788087"/>
            <a:ext cx="836070" cy="853133"/>
          </a:xfrm>
          <a:custGeom>
            <a:avLst/>
            <a:gdLst/>
            <a:ahLst/>
            <a:cxnLst/>
            <a:rect r="r" b="b" t="t" l="l"/>
            <a:pathLst>
              <a:path h="853133" w="836070">
                <a:moveTo>
                  <a:pt x="0" y="0"/>
                </a:moveTo>
                <a:lnTo>
                  <a:pt x="836071" y="0"/>
                </a:lnTo>
                <a:lnTo>
                  <a:pt x="836071" y="853133"/>
                </a:lnTo>
                <a:lnTo>
                  <a:pt x="0" y="853133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2839600">
            <a:off x="2766500" y="6335379"/>
            <a:ext cx="3080188" cy="3490298"/>
          </a:xfrm>
          <a:custGeom>
            <a:avLst/>
            <a:gdLst/>
            <a:ahLst/>
            <a:cxnLst/>
            <a:rect r="r" b="b" t="t" l="l"/>
            <a:pathLst>
              <a:path h="3490298" w="3080188">
                <a:moveTo>
                  <a:pt x="0" y="0"/>
                </a:moveTo>
                <a:lnTo>
                  <a:pt x="3080188" y="0"/>
                </a:lnTo>
                <a:lnTo>
                  <a:pt x="3080188" y="3490298"/>
                </a:lnTo>
                <a:lnTo>
                  <a:pt x="0" y="3490298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5995813" y="1343908"/>
            <a:ext cx="5085567" cy="6356958"/>
          </a:xfrm>
          <a:custGeom>
            <a:avLst/>
            <a:gdLst/>
            <a:ahLst/>
            <a:cxnLst/>
            <a:rect r="r" b="b" t="t" l="l"/>
            <a:pathLst>
              <a:path h="6356958" w="5085567">
                <a:moveTo>
                  <a:pt x="0" y="0"/>
                </a:moveTo>
                <a:lnTo>
                  <a:pt x="5085567" y="0"/>
                </a:lnTo>
                <a:lnTo>
                  <a:pt x="508556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1943916" y="1343908"/>
            <a:ext cx="5085567" cy="6356958"/>
          </a:xfrm>
          <a:custGeom>
            <a:avLst/>
            <a:gdLst/>
            <a:ahLst/>
            <a:cxnLst/>
            <a:rect r="r" b="b" t="t" l="l"/>
            <a:pathLst>
              <a:path h="6356958" w="5085567">
                <a:moveTo>
                  <a:pt x="0" y="0"/>
                </a:moveTo>
                <a:lnTo>
                  <a:pt x="5085566" y="0"/>
                </a:lnTo>
                <a:lnTo>
                  <a:pt x="508556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445033" y="359716"/>
            <a:ext cx="3401710" cy="4535614"/>
          </a:xfrm>
          <a:custGeom>
            <a:avLst/>
            <a:gdLst/>
            <a:ahLst/>
            <a:cxnLst/>
            <a:rect r="r" b="b" t="t" l="l"/>
            <a:pathLst>
              <a:path h="4535614" w="3401710">
                <a:moveTo>
                  <a:pt x="0" y="0"/>
                </a:moveTo>
                <a:lnTo>
                  <a:pt x="3401710" y="0"/>
                </a:lnTo>
                <a:lnTo>
                  <a:pt x="3401710" y="4535614"/>
                </a:lnTo>
                <a:lnTo>
                  <a:pt x="0" y="453561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32094" y="5181680"/>
            <a:ext cx="3220521" cy="4294028"/>
          </a:xfrm>
          <a:custGeom>
            <a:avLst/>
            <a:gdLst/>
            <a:ahLst/>
            <a:cxnLst/>
            <a:rect r="r" b="b" t="t" l="l"/>
            <a:pathLst>
              <a:path h="4294028" w="3220521">
                <a:moveTo>
                  <a:pt x="0" y="0"/>
                </a:moveTo>
                <a:lnTo>
                  <a:pt x="3220521" y="0"/>
                </a:lnTo>
                <a:lnTo>
                  <a:pt x="3220521" y="4294028"/>
                </a:lnTo>
                <a:lnTo>
                  <a:pt x="0" y="4294028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740265" y="120380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FF66C4"/>
                </a:solidFill>
                <a:latin typeface="Railey"/>
                <a:ea typeface="Railey"/>
                <a:cs typeface="Railey"/>
                <a:sym typeface="Railey"/>
              </a:rPr>
              <a:t>Activitățile lunii aprilie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40265" y="3162090"/>
            <a:ext cx="13945351" cy="3818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58078" indent="-479039" lvl="1">
              <a:lnSpc>
                <a:spcPts val="5768"/>
              </a:lnSpc>
              <a:buFont typeface="Arial"/>
              <a:buChar char="•"/>
            </a:pPr>
            <a:r>
              <a:rPr lang="en-US" b="true" sz="4437" spc="8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Jocuri tradiționale ale țărilor partenere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Joc online 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Frământări de limbă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Ghicitori</a:t>
            </a:r>
          </a:p>
          <a:p>
            <a:pPr algn="ctr">
              <a:lnSpc>
                <a:spcPts val="4246"/>
              </a:lnSpc>
            </a:pPr>
          </a:p>
          <a:p>
            <a:pPr algn="ctr">
              <a:lnSpc>
                <a:spcPts val="4246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340239" y="6187258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4"/>
                </a:lnTo>
                <a:lnTo>
                  <a:pt x="0" y="3444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065843" y="6187258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986967" y="6733079"/>
            <a:ext cx="3923523" cy="2898503"/>
          </a:xfrm>
          <a:custGeom>
            <a:avLst/>
            <a:gdLst/>
            <a:ahLst/>
            <a:cxnLst/>
            <a:rect r="r" b="b" t="t" l="l"/>
            <a:pathLst>
              <a:path h="2898503" w="3923523">
                <a:moveTo>
                  <a:pt x="0" y="0"/>
                </a:moveTo>
                <a:lnTo>
                  <a:pt x="3923523" y="0"/>
                </a:lnTo>
                <a:lnTo>
                  <a:pt x="3923523" y="2898503"/>
                </a:lnTo>
                <a:lnTo>
                  <a:pt x="0" y="289850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22639" y="7165234"/>
            <a:ext cx="2876714" cy="2509933"/>
          </a:xfrm>
          <a:custGeom>
            <a:avLst/>
            <a:gdLst/>
            <a:ahLst/>
            <a:cxnLst/>
            <a:rect r="r" b="b" t="t" l="l"/>
            <a:pathLst>
              <a:path h="2509933" w="2876714">
                <a:moveTo>
                  <a:pt x="0" y="0"/>
                </a:moveTo>
                <a:lnTo>
                  <a:pt x="2876714" y="0"/>
                </a:lnTo>
                <a:lnTo>
                  <a:pt x="2876714" y="2509933"/>
                </a:lnTo>
                <a:lnTo>
                  <a:pt x="0" y="250993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157236" y="6712065"/>
            <a:ext cx="4094692" cy="3024954"/>
          </a:xfrm>
          <a:custGeom>
            <a:avLst/>
            <a:gdLst/>
            <a:ahLst/>
            <a:cxnLst/>
            <a:rect r="r" b="b" t="t" l="l"/>
            <a:pathLst>
              <a:path h="3024954" w="4094692">
                <a:moveTo>
                  <a:pt x="0" y="0"/>
                </a:moveTo>
                <a:lnTo>
                  <a:pt x="4094692" y="0"/>
                </a:lnTo>
                <a:lnTo>
                  <a:pt x="4094692" y="3024954"/>
                </a:lnTo>
                <a:lnTo>
                  <a:pt x="0" y="30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83379" y="6781631"/>
            <a:ext cx="3540886" cy="2885822"/>
          </a:xfrm>
          <a:custGeom>
            <a:avLst/>
            <a:gdLst/>
            <a:ahLst/>
            <a:cxnLst/>
            <a:rect r="r" b="b" t="t" l="l"/>
            <a:pathLst>
              <a:path h="2885822" w="3540886">
                <a:moveTo>
                  <a:pt x="0" y="0"/>
                </a:moveTo>
                <a:lnTo>
                  <a:pt x="3540886" y="0"/>
                </a:lnTo>
                <a:lnTo>
                  <a:pt x="3540886" y="2885822"/>
                </a:lnTo>
                <a:lnTo>
                  <a:pt x="0" y="288582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07014" y="7292739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01370" y="1607687"/>
            <a:ext cx="4235323" cy="6356958"/>
          </a:xfrm>
          <a:custGeom>
            <a:avLst/>
            <a:gdLst/>
            <a:ahLst/>
            <a:cxnLst/>
            <a:rect r="r" b="b" t="t" l="l"/>
            <a:pathLst>
              <a:path h="6356958" w="4235323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174919" y="2901342"/>
            <a:ext cx="6356958" cy="6356958"/>
          </a:xfrm>
          <a:custGeom>
            <a:avLst/>
            <a:gdLst/>
            <a:ahLst/>
            <a:cxnLst/>
            <a:rect r="r" b="b" t="t" l="l"/>
            <a:pathLst>
              <a:path h="6356958" w="6356958">
                <a:moveTo>
                  <a:pt x="0" y="0"/>
                </a:moveTo>
                <a:lnTo>
                  <a:pt x="6356958" y="0"/>
                </a:lnTo>
                <a:lnTo>
                  <a:pt x="635695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215129" y="1343908"/>
            <a:ext cx="4235323" cy="6356958"/>
          </a:xfrm>
          <a:custGeom>
            <a:avLst/>
            <a:gdLst/>
            <a:ahLst/>
            <a:cxnLst/>
            <a:rect r="r" b="b" t="t" l="l"/>
            <a:pathLst>
              <a:path h="6356958" w="4235323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2778365" y="20447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FF66C4"/>
                </a:solidFill>
                <a:latin typeface="Railey"/>
                <a:ea typeface="Railey"/>
                <a:cs typeface="Railey"/>
                <a:sym typeface="Railey"/>
              </a:rPr>
              <a:t>Rezultatele lunii aprilie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157236" y="6712065"/>
            <a:ext cx="4094692" cy="3024954"/>
          </a:xfrm>
          <a:custGeom>
            <a:avLst/>
            <a:gdLst/>
            <a:ahLst/>
            <a:cxnLst/>
            <a:rect r="r" b="b" t="t" l="l"/>
            <a:pathLst>
              <a:path h="3024954" w="4094692">
                <a:moveTo>
                  <a:pt x="0" y="0"/>
                </a:moveTo>
                <a:lnTo>
                  <a:pt x="4094692" y="0"/>
                </a:lnTo>
                <a:lnTo>
                  <a:pt x="4094692" y="3024954"/>
                </a:lnTo>
                <a:lnTo>
                  <a:pt x="0" y="30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83379" y="6781631"/>
            <a:ext cx="3540886" cy="2885822"/>
          </a:xfrm>
          <a:custGeom>
            <a:avLst/>
            <a:gdLst/>
            <a:ahLst/>
            <a:cxnLst/>
            <a:rect r="r" b="b" t="t" l="l"/>
            <a:pathLst>
              <a:path h="2885822" w="3540886">
                <a:moveTo>
                  <a:pt x="0" y="0"/>
                </a:moveTo>
                <a:lnTo>
                  <a:pt x="3540886" y="0"/>
                </a:lnTo>
                <a:lnTo>
                  <a:pt x="3540886" y="2885822"/>
                </a:lnTo>
                <a:lnTo>
                  <a:pt x="0" y="288582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07014" y="7292739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28700" y="667000"/>
            <a:ext cx="3001270" cy="4076428"/>
          </a:xfrm>
          <a:custGeom>
            <a:avLst/>
            <a:gdLst/>
            <a:ahLst/>
            <a:cxnLst/>
            <a:rect r="r" b="b" t="t" l="l"/>
            <a:pathLst>
              <a:path h="4076428" w="3001270">
                <a:moveTo>
                  <a:pt x="0" y="0"/>
                </a:moveTo>
                <a:lnTo>
                  <a:pt x="3001270" y="0"/>
                </a:lnTo>
                <a:lnTo>
                  <a:pt x="3001270" y="4076429"/>
                </a:lnTo>
                <a:lnTo>
                  <a:pt x="0" y="4076429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5106127" y="667000"/>
            <a:ext cx="3001775" cy="4077114"/>
          </a:xfrm>
          <a:custGeom>
            <a:avLst/>
            <a:gdLst/>
            <a:ahLst/>
            <a:cxnLst/>
            <a:rect r="r" b="b" t="t" l="l"/>
            <a:pathLst>
              <a:path h="4077114" w="3001775">
                <a:moveTo>
                  <a:pt x="0" y="0"/>
                </a:moveTo>
                <a:lnTo>
                  <a:pt x="3001774" y="0"/>
                </a:lnTo>
                <a:lnTo>
                  <a:pt x="3001774" y="4077114"/>
                </a:lnTo>
                <a:lnTo>
                  <a:pt x="0" y="407711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344025" y="667000"/>
            <a:ext cx="3001270" cy="4076428"/>
          </a:xfrm>
          <a:custGeom>
            <a:avLst/>
            <a:gdLst/>
            <a:ahLst/>
            <a:cxnLst/>
            <a:rect r="r" b="b" t="t" l="l"/>
            <a:pathLst>
              <a:path h="4076428" w="3001270">
                <a:moveTo>
                  <a:pt x="0" y="0"/>
                </a:moveTo>
                <a:lnTo>
                  <a:pt x="3001270" y="0"/>
                </a:lnTo>
                <a:lnTo>
                  <a:pt x="3001270" y="4076429"/>
                </a:lnTo>
                <a:lnTo>
                  <a:pt x="0" y="4076429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576032" y="666315"/>
            <a:ext cx="2994750" cy="4067572"/>
          </a:xfrm>
          <a:custGeom>
            <a:avLst/>
            <a:gdLst/>
            <a:ahLst/>
            <a:cxnLst/>
            <a:rect r="r" b="b" t="t" l="l"/>
            <a:pathLst>
              <a:path h="4067572" w="2994750">
                <a:moveTo>
                  <a:pt x="0" y="0"/>
                </a:moveTo>
                <a:lnTo>
                  <a:pt x="2994750" y="0"/>
                </a:lnTo>
                <a:lnTo>
                  <a:pt x="2994750" y="4067572"/>
                </a:lnTo>
                <a:lnTo>
                  <a:pt x="0" y="4067572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401300" y="5322426"/>
            <a:ext cx="3591052" cy="4065342"/>
          </a:xfrm>
          <a:custGeom>
            <a:avLst/>
            <a:gdLst/>
            <a:ahLst/>
            <a:cxnLst/>
            <a:rect r="r" b="b" t="t" l="l"/>
            <a:pathLst>
              <a:path h="4065342" w="3591052">
                <a:moveTo>
                  <a:pt x="0" y="0"/>
                </a:moveTo>
                <a:lnTo>
                  <a:pt x="3591052" y="0"/>
                </a:lnTo>
                <a:lnTo>
                  <a:pt x="3591052" y="4065342"/>
                </a:lnTo>
                <a:lnTo>
                  <a:pt x="0" y="4065342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-22745" t="-34434" r="-30801" b="-4641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5437379" y="5750659"/>
            <a:ext cx="6703700" cy="3047137"/>
          </a:xfrm>
          <a:custGeom>
            <a:avLst/>
            <a:gdLst/>
            <a:ahLst/>
            <a:cxnLst/>
            <a:rect r="r" b="b" t="t" l="l"/>
            <a:pathLst>
              <a:path h="3047137" w="6703700">
                <a:moveTo>
                  <a:pt x="0" y="0"/>
                </a:moveTo>
                <a:lnTo>
                  <a:pt x="6703700" y="0"/>
                </a:lnTo>
                <a:lnTo>
                  <a:pt x="6703700" y="3047137"/>
                </a:lnTo>
                <a:lnTo>
                  <a:pt x="0" y="3047137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-3657" t="-6931" r="-3261" b="-25381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110372" y="5393301"/>
            <a:ext cx="3066786" cy="4165414"/>
          </a:xfrm>
          <a:custGeom>
            <a:avLst/>
            <a:gdLst/>
            <a:ahLst/>
            <a:cxnLst/>
            <a:rect r="r" b="b" t="t" l="l"/>
            <a:pathLst>
              <a:path h="4165414" w="3066786">
                <a:moveTo>
                  <a:pt x="0" y="0"/>
                </a:moveTo>
                <a:lnTo>
                  <a:pt x="3066786" y="0"/>
                </a:lnTo>
                <a:lnTo>
                  <a:pt x="3066786" y="4165413"/>
                </a:lnTo>
                <a:lnTo>
                  <a:pt x="0" y="4165413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027384" y="1121029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5271FF"/>
                </a:solidFill>
                <a:latin typeface="Railey"/>
                <a:ea typeface="Railey"/>
                <a:cs typeface="Railey"/>
                <a:sym typeface="Railey"/>
              </a:rPr>
              <a:t>Activitățile lunii mai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56776" y="3076612"/>
            <a:ext cx="13544018" cy="433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Plimbare în natură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Jocul ”Vânătoarea de comori”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Plantarea semințelor magice</a:t>
            </a:r>
          </a:p>
          <a:p>
            <a:pPr algn="ctr" marL="948992" indent="-474496" lvl="1">
              <a:lnSpc>
                <a:spcPts val="5714"/>
              </a:lnSpc>
              <a:buFont typeface="Arial"/>
              <a:buChar char="•"/>
            </a:pPr>
            <a:r>
              <a:rPr lang="en-US" b="true" sz="4395" spc="8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Scrierea unei povești despre semințe magice</a:t>
            </a:r>
          </a:p>
          <a:p>
            <a:pPr algn="ctr">
              <a:lnSpc>
                <a:spcPts val="5714"/>
              </a:lnSpc>
            </a:pPr>
          </a:p>
          <a:p>
            <a:pPr algn="ctr">
              <a:lnSpc>
                <a:spcPts val="5714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998004" y="6237312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4"/>
                </a:lnTo>
                <a:lnTo>
                  <a:pt x="0" y="3444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736605" y="7043171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434072" y="6783133"/>
            <a:ext cx="4094692" cy="3024954"/>
          </a:xfrm>
          <a:custGeom>
            <a:avLst/>
            <a:gdLst/>
            <a:ahLst/>
            <a:cxnLst/>
            <a:rect r="r" b="b" t="t" l="l"/>
            <a:pathLst>
              <a:path h="3024954" w="4094692">
                <a:moveTo>
                  <a:pt x="0" y="0"/>
                </a:moveTo>
                <a:lnTo>
                  <a:pt x="4094692" y="0"/>
                </a:lnTo>
                <a:lnTo>
                  <a:pt x="4094692" y="3024954"/>
                </a:lnTo>
                <a:lnTo>
                  <a:pt x="0" y="30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071120" y="561788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01957" y="692902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14706" y="6198303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44546" y="6929024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35830" y="6885654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283028" y="2490060"/>
            <a:ext cx="4880707" cy="4880707"/>
          </a:xfrm>
          <a:custGeom>
            <a:avLst/>
            <a:gdLst/>
            <a:ahLst/>
            <a:cxnLst/>
            <a:rect r="r" b="b" t="t" l="l"/>
            <a:pathLst>
              <a:path h="4880707" w="4880707">
                <a:moveTo>
                  <a:pt x="0" y="0"/>
                </a:moveTo>
                <a:lnTo>
                  <a:pt x="4880707" y="0"/>
                </a:lnTo>
                <a:lnTo>
                  <a:pt x="4880707" y="4880707"/>
                </a:lnTo>
                <a:lnTo>
                  <a:pt x="0" y="4880707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80112" y="1982997"/>
            <a:ext cx="4486399" cy="5607999"/>
          </a:xfrm>
          <a:custGeom>
            <a:avLst/>
            <a:gdLst/>
            <a:ahLst/>
            <a:cxnLst/>
            <a:rect r="r" b="b" t="t" l="l"/>
            <a:pathLst>
              <a:path h="5607999" w="4486399">
                <a:moveTo>
                  <a:pt x="0" y="0"/>
                </a:moveTo>
                <a:lnTo>
                  <a:pt x="4486399" y="0"/>
                </a:lnTo>
                <a:lnTo>
                  <a:pt x="4486399" y="5607999"/>
                </a:lnTo>
                <a:lnTo>
                  <a:pt x="0" y="5607999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3278160" y="1656744"/>
            <a:ext cx="4053564" cy="5749736"/>
          </a:xfrm>
          <a:custGeom>
            <a:avLst/>
            <a:gdLst/>
            <a:ahLst/>
            <a:cxnLst/>
            <a:rect r="r" b="b" t="t" l="l"/>
            <a:pathLst>
              <a:path h="5749736" w="4053564">
                <a:moveTo>
                  <a:pt x="0" y="0"/>
                </a:moveTo>
                <a:lnTo>
                  <a:pt x="4053564" y="0"/>
                </a:lnTo>
                <a:lnTo>
                  <a:pt x="4053564" y="5749736"/>
                </a:lnTo>
                <a:lnTo>
                  <a:pt x="0" y="5749736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2778365" y="365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5271FF"/>
                </a:solidFill>
                <a:latin typeface="Railey"/>
                <a:ea typeface="Railey"/>
                <a:cs typeface="Railey"/>
                <a:sym typeface="Railey"/>
              </a:rPr>
              <a:t>Rezultatele lunii mai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071120" y="561788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01957" y="692902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14706" y="6198303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44546" y="6929024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35830" y="6885654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009032" y="4402856"/>
            <a:ext cx="4300370" cy="5375463"/>
          </a:xfrm>
          <a:custGeom>
            <a:avLst/>
            <a:gdLst/>
            <a:ahLst/>
            <a:cxnLst/>
            <a:rect r="r" b="b" t="t" l="l"/>
            <a:pathLst>
              <a:path h="5375463" w="4300370">
                <a:moveTo>
                  <a:pt x="0" y="0"/>
                </a:moveTo>
                <a:lnTo>
                  <a:pt x="4300370" y="0"/>
                </a:lnTo>
                <a:lnTo>
                  <a:pt x="4300370" y="5375463"/>
                </a:lnTo>
                <a:lnTo>
                  <a:pt x="0" y="5375463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3253462" y="4566523"/>
            <a:ext cx="4169436" cy="5211795"/>
          </a:xfrm>
          <a:custGeom>
            <a:avLst/>
            <a:gdLst/>
            <a:ahLst/>
            <a:cxnLst/>
            <a:rect r="r" b="b" t="t" l="l"/>
            <a:pathLst>
              <a:path h="5211795" w="4169436">
                <a:moveTo>
                  <a:pt x="0" y="0"/>
                </a:moveTo>
                <a:lnTo>
                  <a:pt x="4169437" y="0"/>
                </a:lnTo>
                <a:lnTo>
                  <a:pt x="4169437" y="5211796"/>
                </a:lnTo>
                <a:lnTo>
                  <a:pt x="0" y="5211796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4750409" y="762461"/>
            <a:ext cx="9476400" cy="3591375"/>
          </a:xfrm>
          <a:custGeom>
            <a:avLst/>
            <a:gdLst/>
            <a:ahLst/>
            <a:cxnLst/>
            <a:rect r="r" b="b" t="t" l="l"/>
            <a:pathLst>
              <a:path h="3591375" w="9476400">
                <a:moveTo>
                  <a:pt x="0" y="0"/>
                </a:moveTo>
                <a:lnTo>
                  <a:pt x="9476400" y="0"/>
                </a:lnTo>
                <a:lnTo>
                  <a:pt x="9476400" y="3591375"/>
                </a:lnTo>
                <a:lnTo>
                  <a:pt x="0" y="3591375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-17008" t="-65874" r="-30635" b="-53264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071120" y="561788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01957" y="692902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14706" y="6198303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44546" y="6929024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35830" y="6885654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93127" y="3299881"/>
            <a:ext cx="3898786" cy="3898786"/>
          </a:xfrm>
          <a:custGeom>
            <a:avLst/>
            <a:gdLst/>
            <a:ahLst/>
            <a:cxnLst/>
            <a:rect r="r" b="b" t="t" l="l"/>
            <a:pathLst>
              <a:path h="3898786" w="3898786">
                <a:moveTo>
                  <a:pt x="0" y="0"/>
                </a:moveTo>
                <a:lnTo>
                  <a:pt x="3898786" y="0"/>
                </a:lnTo>
                <a:lnTo>
                  <a:pt x="3898786" y="3898786"/>
                </a:lnTo>
                <a:lnTo>
                  <a:pt x="0" y="3898786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4649088" y="3124237"/>
            <a:ext cx="5876421" cy="5876421"/>
          </a:xfrm>
          <a:custGeom>
            <a:avLst/>
            <a:gdLst/>
            <a:ahLst/>
            <a:cxnLst/>
            <a:rect r="r" b="b" t="t" l="l"/>
            <a:pathLst>
              <a:path h="5876421" w="5876421">
                <a:moveTo>
                  <a:pt x="0" y="0"/>
                </a:moveTo>
                <a:lnTo>
                  <a:pt x="5876422" y="0"/>
                </a:lnTo>
                <a:lnTo>
                  <a:pt x="5876422" y="5876422"/>
                </a:lnTo>
                <a:lnTo>
                  <a:pt x="0" y="5876422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1244196" y="2627523"/>
            <a:ext cx="5633210" cy="2381048"/>
          </a:xfrm>
          <a:custGeom>
            <a:avLst/>
            <a:gdLst/>
            <a:ahLst/>
            <a:cxnLst/>
            <a:rect r="r" b="b" t="t" l="l"/>
            <a:pathLst>
              <a:path h="2381048" w="5633210">
                <a:moveTo>
                  <a:pt x="0" y="0"/>
                </a:moveTo>
                <a:lnTo>
                  <a:pt x="5633211" y="0"/>
                </a:lnTo>
                <a:lnTo>
                  <a:pt x="5633211" y="2381048"/>
                </a:lnTo>
                <a:lnTo>
                  <a:pt x="0" y="2381048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-74436" t="-70731" r="-64533" b="-147287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2944546" y="20447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5271FF"/>
                </a:solidFill>
                <a:latin typeface="Railey"/>
                <a:ea typeface="Railey"/>
                <a:cs typeface="Railey"/>
                <a:sym typeface="Railey"/>
              </a:rPr>
              <a:t>Alte activități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10627411" y="5750659"/>
            <a:ext cx="7438543" cy="3398845"/>
          </a:xfrm>
          <a:custGeom>
            <a:avLst/>
            <a:gdLst/>
            <a:ahLst/>
            <a:cxnLst/>
            <a:rect r="r" b="b" t="t" l="l"/>
            <a:pathLst>
              <a:path h="3398845" w="7438543">
                <a:moveTo>
                  <a:pt x="0" y="0"/>
                </a:moveTo>
                <a:lnTo>
                  <a:pt x="7438543" y="0"/>
                </a:lnTo>
                <a:lnTo>
                  <a:pt x="7438543" y="3398846"/>
                </a:lnTo>
                <a:lnTo>
                  <a:pt x="0" y="3398846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-18368" r="-1354" b="-6404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678043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187861">
            <a:off x="8725965" y="8714360"/>
            <a:ext cx="836070" cy="853133"/>
          </a:xfrm>
          <a:custGeom>
            <a:avLst/>
            <a:gdLst/>
            <a:ahLst/>
            <a:cxnLst/>
            <a:rect r="r" b="b" t="t" l="l"/>
            <a:pathLst>
              <a:path h="853133" w="836070">
                <a:moveTo>
                  <a:pt x="0" y="0"/>
                </a:moveTo>
                <a:lnTo>
                  <a:pt x="836070" y="0"/>
                </a:lnTo>
                <a:lnTo>
                  <a:pt x="836070" y="853133"/>
                </a:lnTo>
                <a:lnTo>
                  <a:pt x="0" y="8531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511720" y="6637634"/>
            <a:ext cx="3923523" cy="2898503"/>
          </a:xfrm>
          <a:custGeom>
            <a:avLst/>
            <a:gdLst/>
            <a:ahLst/>
            <a:cxnLst/>
            <a:rect r="r" b="b" t="t" l="l"/>
            <a:pathLst>
              <a:path h="2898503" w="3923523">
                <a:moveTo>
                  <a:pt x="0" y="0"/>
                </a:moveTo>
                <a:lnTo>
                  <a:pt x="3923523" y="0"/>
                </a:lnTo>
                <a:lnTo>
                  <a:pt x="3923523" y="2898503"/>
                </a:lnTo>
                <a:lnTo>
                  <a:pt x="0" y="289850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098692" y="6945492"/>
            <a:ext cx="1308421" cy="2373553"/>
          </a:xfrm>
          <a:custGeom>
            <a:avLst/>
            <a:gdLst/>
            <a:ahLst/>
            <a:cxnLst/>
            <a:rect r="r" b="b" t="t" l="l"/>
            <a:pathLst>
              <a:path h="2373553" w="1308421">
                <a:moveTo>
                  <a:pt x="0" y="0"/>
                </a:moveTo>
                <a:lnTo>
                  <a:pt x="1308421" y="0"/>
                </a:lnTo>
                <a:lnTo>
                  <a:pt x="1308421" y="2373553"/>
                </a:lnTo>
                <a:lnTo>
                  <a:pt x="0" y="23735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208741" y="7177406"/>
            <a:ext cx="1378174" cy="2236388"/>
          </a:xfrm>
          <a:custGeom>
            <a:avLst/>
            <a:gdLst/>
            <a:ahLst/>
            <a:cxnLst/>
            <a:rect r="r" b="b" t="t" l="l"/>
            <a:pathLst>
              <a:path h="2236388" w="1378174">
                <a:moveTo>
                  <a:pt x="0" y="0"/>
                </a:moveTo>
                <a:lnTo>
                  <a:pt x="1378174" y="0"/>
                </a:lnTo>
                <a:lnTo>
                  <a:pt x="1378174" y="2236387"/>
                </a:lnTo>
                <a:lnTo>
                  <a:pt x="0" y="22363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296950" y="2771214"/>
            <a:ext cx="4635284" cy="4635266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1"/>
              <a:stretch>
                <a:fillRect l="0" t="0" r="0" b="0"/>
              </a:stretch>
            </a:blipFill>
          </p:spPr>
        </p:sp>
      </p:grpSp>
      <p:sp>
        <p:nvSpPr>
          <p:cNvPr name="Freeform 16" id="1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2839600">
            <a:off x="7466882" y="6261652"/>
            <a:ext cx="3080188" cy="3490298"/>
          </a:xfrm>
          <a:custGeom>
            <a:avLst/>
            <a:gdLst/>
            <a:ahLst/>
            <a:cxnLst/>
            <a:rect r="r" b="b" t="t" l="l"/>
            <a:pathLst>
              <a:path h="3490298" w="3080188">
                <a:moveTo>
                  <a:pt x="0" y="0"/>
                </a:moveTo>
                <a:lnTo>
                  <a:pt x="3080188" y="0"/>
                </a:lnTo>
                <a:lnTo>
                  <a:pt x="3080188" y="3490298"/>
                </a:lnTo>
                <a:lnTo>
                  <a:pt x="0" y="349029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4713425" y="7340873"/>
            <a:ext cx="2025584" cy="2017988"/>
          </a:xfrm>
          <a:custGeom>
            <a:avLst/>
            <a:gdLst/>
            <a:ahLst/>
            <a:cxnLst/>
            <a:rect r="r" b="b" t="t" l="l"/>
            <a:pathLst>
              <a:path h="2017988" w="2025584">
                <a:moveTo>
                  <a:pt x="0" y="0"/>
                </a:moveTo>
                <a:lnTo>
                  <a:pt x="2025584" y="0"/>
                </a:lnTo>
                <a:lnTo>
                  <a:pt x="2025584" y="2017989"/>
                </a:lnTo>
                <a:lnTo>
                  <a:pt x="0" y="201798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3240079" y="1362275"/>
            <a:ext cx="4635284" cy="4635266"/>
            <a:chOff x="0" y="0"/>
            <a:chExt cx="6350000" cy="634997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4"/>
              <a:stretch>
                <a:fillRect l="-10332" t="-21508" r="-126964" b="-11971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6572267" y="343689"/>
            <a:ext cx="7287033" cy="1477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40"/>
              </a:lnSpc>
            </a:pPr>
            <a:r>
              <a:rPr lang="en-US" sz="8600">
                <a:solidFill>
                  <a:srgbClr val="FF66C4"/>
                </a:solidFill>
                <a:latin typeface="Railey"/>
                <a:ea typeface="Railey"/>
                <a:cs typeface="Railey"/>
                <a:sym typeface="Railey"/>
              </a:rPr>
              <a:t>Coordonatori: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811659" y="2371721"/>
            <a:ext cx="7287033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b="true" sz="3000" spc="6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Hafize DURAKOĞLU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b="true" sz="3000" spc="6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Boğazkale Secondary School TURCIA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191328" y="5701031"/>
            <a:ext cx="8091477" cy="147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b="true" sz="3000" spc="6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Ewa ZIELIȚSKA</a:t>
            </a:r>
          </a:p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b="true" sz="3000" spc="6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Szkoła Podstawowa im. Marszałka Józefa Piłsudskiego w Gałkowie Dużym POLONIA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071120" y="5617884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501957" y="6929024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414706" y="6198303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44546" y="6929024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335830" y="6885654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7135082" y="3464542"/>
            <a:ext cx="4387877" cy="3169022"/>
          </a:xfrm>
          <a:custGeom>
            <a:avLst/>
            <a:gdLst/>
            <a:ahLst/>
            <a:cxnLst/>
            <a:rect r="r" b="b" t="t" l="l"/>
            <a:pathLst>
              <a:path h="3169022" w="4387877">
                <a:moveTo>
                  <a:pt x="0" y="0"/>
                </a:moveTo>
                <a:lnTo>
                  <a:pt x="4387877" y="0"/>
                </a:lnTo>
                <a:lnTo>
                  <a:pt x="4387877" y="3169022"/>
                </a:lnTo>
                <a:lnTo>
                  <a:pt x="0" y="3169022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-85781" t="-62608" r="-71774" b="-37988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7135082" y="0"/>
            <a:ext cx="4436631" cy="3144645"/>
          </a:xfrm>
          <a:custGeom>
            <a:avLst/>
            <a:gdLst/>
            <a:ahLst/>
            <a:cxnLst/>
            <a:rect r="r" b="b" t="t" l="l"/>
            <a:pathLst>
              <a:path h="3144645" w="4436631">
                <a:moveTo>
                  <a:pt x="0" y="0"/>
                </a:moveTo>
                <a:lnTo>
                  <a:pt x="4436631" y="0"/>
                </a:lnTo>
                <a:lnTo>
                  <a:pt x="4436631" y="3144645"/>
                </a:lnTo>
                <a:lnTo>
                  <a:pt x="0" y="3144645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-83190" t="-51465" r="-71535" b="-50686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7185626" y="6929024"/>
            <a:ext cx="4412254" cy="3193399"/>
          </a:xfrm>
          <a:custGeom>
            <a:avLst/>
            <a:gdLst/>
            <a:ahLst/>
            <a:cxnLst/>
            <a:rect r="r" b="b" t="t" l="l"/>
            <a:pathLst>
              <a:path h="3193399" w="4412254">
                <a:moveTo>
                  <a:pt x="0" y="0"/>
                </a:moveTo>
                <a:lnTo>
                  <a:pt x="4412254" y="0"/>
                </a:lnTo>
                <a:lnTo>
                  <a:pt x="4412254" y="3193399"/>
                </a:lnTo>
                <a:lnTo>
                  <a:pt x="0" y="3193399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-83650" t="-59076" r="-72483" b="-39988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2936990" y="75030"/>
            <a:ext cx="4244293" cy="2994585"/>
          </a:xfrm>
          <a:custGeom>
            <a:avLst/>
            <a:gdLst/>
            <a:ahLst/>
            <a:cxnLst/>
            <a:rect r="r" b="b" t="t" l="l"/>
            <a:pathLst>
              <a:path h="2994585" w="4244293">
                <a:moveTo>
                  <a:pt x="0" y="0"/>
                </a:moveTo>
                <a:lnTo>
                  <a:pt x="4244294" y="0"/>
                </a:lnTo>
                <a:lnTo>
                  <a:pt x="4244294" y="2994585"/>
                </a:lnTo>
                <a:lnTo>
                  <a:pt x="0" y="2994585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-84115" t="-71173" r="-73441" b="-34161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857328" y="3440165"/>
            <a:ext cx="4412254" cy="3193399"/>
          </a:xfrm>
          <a:custGeom>
            <a:avLst/>
            <a:gdLst/>
            <a:ahLst/>
            <a:cxnLst/>
            <a:rect r="r" b="b" t="t" l="l"/>
            <a:pathLst>
              <a:path h="3193399" w="4412254">
                <a:moveTo>
                  <a:pt x="0" y="0"/>
                </a:moveTo>
                <a:lnTo>
                  <a:pt x="4412254" y="0"/>
                </a:lnTo>
                <a:lnTo>
                  <a:pt x="4412254" y="3193399"/>
                </a:lnTo>
                <a:lnTo>
                  <a:pt x="0" y="3193399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-84202" t="-46863" r="-71930" b="-52202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219517" y="24276"/>
            <a:ext cx="4412254" cy="3144645"/>
          </a:xfrm>
          <a:custGeom>
            <a:avLst/>
            <a:gdLst/>
            <a:ahLst/>
            <a:cxnLst/>
            <a:rect r="r" b="b" t="t" l="l"/>
            <a:pathLst>
              <a:path h="3144645" w="4412254">
                <a:moveTo>
                  <a:pt x="0" y="0"/>
                </a:moveTo>
                <a:lnTo>
                  <a:pt x="4412254" y="0"/>
                </a:lnTo>
                <a:lnTo>
                  <a:pt x="4412254" y="3144644"/>
                </a:lnTo>
                <a:lnTo>
                  <a:pt x="0" y="3144644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-84202" t="-66194" r="-71930" b="-35957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-29127" y="3655095"/>
            <a:ext cx="4485385" cy="3095891"/>
          </a:xfrm>
          <a:custGeom>
            <a:avLst/>
            <a:gdLst/>
            <a:ahLst/>
            <a:cxnLst/>
            <a:rect r="r" b="b" t="t" l="l"/>
            <a:pathLst>
              <a:path h="3095891" w="4485385">
                <a:moveTo>
                  <a:pt x="0" y="0"/>
                </a:moveTo>
                <a:lnTo>
                  <a:pt x="4485385" y="0"/>
                </a:lnTo>
                <a:lnTo>
                  <a:pt x="4485385" y="3095890"/>
                </a:lnTo>
                <a:lnTo>
                  <a:pt x="0" y="3095890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-81742" t="-75898" r="-70214" b="-29437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407505" y="6981067"/>
            <a:ext cx="4436631" cy="3022759"/>
          </a:xfrm>
          <a:custGeom>
            <a:avLst/>
            <a:gdLst/>
            <a:ahLst/>
            <a:cxnLst/>
            <a:rect r="r" b="b" t="t" l="l"/>
            <a:pathLst>
              <a:path h="3022759" w="4436631">
                <a:moveTo>
                  <a:pt x="0" y="0"/>
                </a:moveTo>
                <a:lnTo>
                  <a:pt x="4436631" y="0"/>
                </a:lnTo>
                <a:lnTo>
                  <a:pt x="4436631" y="3022760"/>
                </a:lnTo>
                <a:lnTo>
                  <a:pt x="0" y="3022760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 l="-83190" t="-81766" r="-71535" b="-28536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843819" y="7156153"/>
            <a:ext cx="4412254" cy="3047137"/>
          </a:xfrm>
          <a:custGeom>
            <a:avLst/>
            <a:gdLst/>
            <a:ahLst/>
            <a:cxnLst/>
            <a:rect r="r" b="b" t="t" l="l"/>
            <a:pathLst>
              <a:path h="3047137" w="4412254">
                <a:moveTo>
                  <a:pt x="0" y="0"/>
                </a:moveTo>
                <a:lnTo>
                  <a:pt x="4412254" y="0"/>
                </a:lnTo>
                <a:lnTo>
                  <a:pt x="4412254" y="3047136"/>
                </a:lnTo>
                <a:lnTo>
                  <a:pt x="0" y="3047136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 l="-84202" t="-77717" r="-71930" b="-19313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998004" y="6237312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4"/>
                </a:lnTo>
                <a:lnTo>
                  <a:pt x="0" y="3444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736605" y="7043171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434072" y="6783133"/>
            <a:ext cx="4094692" cy="3024954"/>
          </a:xfrm>
          <a:custGeom>
            <a:avLst/>
            <a:gdLst/>
            <a:ahLst/>
            <a:cxnLst/>
            <a:rect r="r" b="b" t="t" l="l"/>
            <a:pathLst>
              <a:path h="3024954" w="4094692">
                <a:moveTo>
                  <a:pt x="0" y="0"/>
                </a:moveTo>
                <a:lnTo>
                  <a:pt x="4094692" y="0"/>
                </a:lnTo>
                <a:lnTo>
                  <a:pt x="4094692" y="3024954"/>
                </a:lnTo>
                <a:lnTo>
                  <a:pt x="0" y="30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5008757" y="1292479"/>
            <a:ext cx="8346686" cy="6815755"/>
          </a:xfrm>
          <a:custGeom>
            <a:avLst/>
            <a:gdLst/>
            <a:ahLst/>
            <a:cxnLst/>
            <a:rect r="r" b="b" t="t" l="l"/>
            <a:pathLst>
              <a:path h="6815755" w="8346686">
                <a:moveTo>
                  <a:pt x="0" y="0"/>
                </a:moveTo>
                <a:lnTo>
                  <a:pt x="8346686" y="0"/>
                </a:lnTo>
                <a:lnTo>
                  <a:pt x="8346686" y="6815755"/>
                </a:lnTo>
                <a:lnTo>
                  <a:pt x="0" y="6815755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-12200" r="0" b="-1026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185753" y="6220690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73557" y="6822778"/>
            <a:ext cx="3540886" cy="2885822"/>
          </a:xfrm>
          <a:custGeom>
            <a:avLst/>
            <a:gdLst/>
            <a:ahLst/>
            <a:cxnLst/>
            <a:rect r="r" b="b" t="t" l="l"/>
            <a:pathLst>
              <a:path h="2885822" w="3540886">
                <a:moveTo>
                  <a:pt x="0" y="0"/>
                </a:moveTo>
                <a:lnTo>
                  <a:pt x="3540886" y="0"/>
                </a:lnTo>
                <a:lnTo>
                  <a:pt x="3540886" y="2885821"/>
                </a:lnTo>
                <a:lnTo>
                  <a:pt x="0" y="28858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50948" y="6414410"/>
            <a:ext cx="1255910" cy="3294189"/>
          </a:xfrm>
          <a:custGeom>
            <a:avLst/>
            <a:gdLst/>
            <a:ahLst/>
            <a:cxnLst/>
            <a:rect r="r" b="b" t="t" l="l"/>
            <a:pathLst>
              <a:path h="3294189" w="1255910">
                <a:moveTo>
                  <a:pt x="0" y="0"/>
                </a:moveTo>
                <a:lnTo>
                  <a:pt x="1255909" y="0"/>
                </a:lnTo>
                <a:lnTo>
                  <a:pt x="1255909" y="3294189"/>
                </a:lnTo>
                <a:lnTo>
                  <a:pt x="0" y="329418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605241" y="7198667"/>
            <a:ext cx="2876714" cy="2509933"/>
          </a:xfrm>
          <a:custGeom>
            <a:avLst/>
            <a:gdLst/>
            <a:ahLst/>
            <a:cxnLst/>
            <a:rect r="r" b="b" t="t" l="l"/>
            <a:pathLst>
              <a:path h="2509933" w="2876714">
                <a:moveTo>
                  <a:pt x="0" y="0"/>
                </a:moveTo>
                <a:lnTo>
                  <a:pt x="2876714" y="0"/>
                </a:lnTo>
                <a:lnTo>
                  <a:pt x="2876714" y="2509932"/>
                </a:lnTo>
                <a:lnTo>
                  <a:pt x="0" y="250993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373577" y="7065825"/>
            <a:ext cx="2203413" cy="2642775"/>
          </a:xfrm>
          <a:custGeom>
            <a:avLst/>
            <a:gdLst/>
            <a:ahLst/>
            <a:cxnLst/>
            <a:rect r="r" b="b" t="t" l="l"/>
            <a:pathLst>
              <a:path h="2642775" w="2203413">
                <a:moveTo>
                  <a:pt x="0" y="0"/>
                </a:moveTo>
                <a:lnTo>
                  <a:pt x="2203414" y="0"/>
                </a:lnTo>
                <a:lnTo>
                  <a:pt x="2203414" y="2642774"/>
                </a:lnTo>
                <a:lnTo>
                  <a:pt x="0" y="264277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13067839" y="546158"/>
            <a:ext cx="3086100" cy="2700338"/>
            <a:chOff x="0" y="0"/>
            <a:chExt cx="812800" cy="7112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-33680" y="-8369"/>
              <a:ext cx="854946" cy="719569"/>
            </a:xfrm>
            <a:custGeom>
              <a:avLst/>
              <a:gdLst/>
              <a:ahLst/>
              <a:cxnLst/>
              <a:rect r="r" b="b" t="t" l="l"/>
              <a:pathLst>
                <a:path h="719569" w="854946">
                  <a:moveTo>
                    <a:pt x="65903" y="121927"/>
                  </a:moveTo>
                  <a:cubicBezTo>
                    <a:pt x="0" y="230500"/>
                    <a:pt x="46429" y="336178"/>
                    <a:pt x="104776" y="392266"/>
                  </a:cubicBezTo>
                  <a:lnTo>
                    <a:pt x="445927" y="719569"/>
                  </a:lnTo>
                  <a:lnTo>
                    <a:pt x="779877" y="393436"/>
                  </a:lnTo>
                  <a:cubicBezTo>
                    <a:pt x="834145" y="333099"/>
                    <a:pt x="854946" y="269099"/>
                    <a:pt x="843393" y="197834"/>
                  </a:cubicBezTo>
                  <a:cubicBezTo>
                    <a:pt x="827435" y="99251"/>
                    <a:pt x="746197" y="22767"/>
                    <a:pt x="645842" y="11845"/>
                  </a:cubicBezTo>
                  <a:cubicBezTo>
                    <a:pt x="584292" y="5218"/>
                    <a:pt x="524835" y="22636"/>
                    <a:pt x="478430" y="61198"/>
                  </a:cubicBezTo>
                  <a:cubicBezTo>
                    <a:pt x="465940" y="71573"/>
                    <a:pt x="454776" y="83173"/>
                    <a:pt x="445047" y="95780"/>
                  </a:cubicBezTo>
                  <a:cubicBezTo>
                    <a:pt x="433503" y="81425"/>
                    <a:pt x="419967" y="68294"/>
                    <a:pt x="404657" y="56657"/>
                  </a:cubicBezTo>
                  <a:cubicBezTo>
                    <a:pt x="351294" y="16102"/>
                    <a:pt x="283367" y="0"/>
                    <a:pt x="218120" y="12523"/>
                  </a:cubicBezTo>
                  <a:cubicBezTo>
                    <a:pt x="156323" y="24461"/>
                    <a:pt x="100853" y="64323"/>
                    <a:pt x="65903" y="121927"/>
                  </a:cubicBezTo>
                  <a:close/>
                </a:path>
              </a:pathLst>
            </a:custGeom>
            <a:solidFill>
              <a:srgbClr val="FF3131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175"/>
              <a:ext cx="660400" cy="581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2"/>
                </a:lnSpc>
              </a:pPr>
            </a:p>
          </p:txBody>
        </p:sp>
      </p:grpSp>
      <p:sp>
        <p:nvSpPr>
          <p:cNvPr name="Freeform 32" id="32"/>
          <p:cNvSpPr/>
          <p:nvPr/>
        </p:nvSpPr>
        <p:spPr>
          <a:xfrm flipH="false" flipV="false" rot="0">
            <a:off x="395399" y="1406325"/>
            <a:ext cx="5509791" cy="5509791"/>
          </a:xfrm>
          <a:custGeom>
            <a:avLst/>
            <a:gdLst/>
            <a:ahLst/>
            <a:cxnLst/>
            <a:rect r="r" b="b" t="t" l="l"/>
            <a:pathLst>
              <a:path h="5509791" w="5509791">
                <a:moveTo>
                  <a:pt x="0" y="0"/>
                </a:moveTo>
                <a:lnTo>
                  <a:pt x="5509791" y="0"/>
                </a:lnTo>
                <a:lnTo>
                  <a:pt x="5509791" y="5509790"/>
                </a:lnTo>
                <a:lnTo>
                  <a:pt x="0" y="550979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13313297" y="961537"/>
            <a:ext cx="7128219" cy="1793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02"/>
              </a:lnSpc>
            </a:pPr>
            <a:r>
              <a:rPr lang="en-US" sz="3644" spc="72" b="true">
                <a:solidFill>
                  <a:srgbClr val="00BF63"/>
                </a:solidFill>
                <a:latin typeface="Nunito Bold"/>
                <a:ea typeface="Nunito Bold"/>
                <a:cs typeface="Nunito Bold"/>
                <a:sym typeface="Nunito Bold"/>
              </a:rPr>
              <a:t>ID: 161540</a:t>
            </a:r>
          </a:p>
          <a:p>
            <a:pPr algn="l">
              <a:lnSpc>
                <a:spcPts val="3002"/>
              </a:lnSpc>
            </a:pPr>
          </a:p>
          <a:p>
            <a:pPr algn="l">
              <a:lnSpc>
                <a:spcPts val="3002"/>
              </a:lnSpc>
            </a:pPr>
          </a:p>
          <a:p>
            <a:pPr algn="l">
              <a:lnSpc>
                <a:spcPts val="3002"/>
              </a:lnSpc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5465619" y="857250"/>
            <a:ext cx="7847678" cy="1477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CA9BBE"/>
                </a:solidFill>
                <a:latin typeface="Railey"/>
                <a:ea typeface="Railey"/>
                <a:cs typeface="Railey"/>
                <a:sym typeface="Railey"/>
              </a:rPr>
              <a:t>Scopul proiectului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154357" y="3977051"/>
            <a:ext cx="11603846" cy="2508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8"/>
              </a:lnSpc>
              <a:spcBef>
                <a:spcPct val="0"/>
              </a:spcBef>
            </a:pPr>
            <a:r>
              <a:rPr lang="en-US" b="true" sz="3814" spc="76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D</a:t>
            </a:r>
            <a:r>
              <a:rPr lang="en-US" b="true" sz="3814" spc="76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ezvoltarea cognitivă, lingvistică-comunicativă, socială și emoțională a copiilor, sprijinindu-le imaginația, creativitatea și o mai bună înțelegere a propriilor emoții și a celorlalți.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215198" y="6150969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3"/>
                </a:lnTo>
                <a:lnTo>
                  <a:pt x="0" y="34443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740265" y="120380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00BF63"/>
                </a:solidFill>
                <a:latin typeface="Railey"/>
                <a:ea typeface="Railey"/>
                <a:cs typeface="Railey"/>
                <a:sym typeface="Railey"/>
              </a:rPr>
              <a:t>Obiective: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1061154" y="6700038"/>
            <a:ext cx="1173596" cy="3078283"/>
          </a:xfrm>
          <a:custGeom>
            <a:avLst/>
            <a:gdLst/>
            <a:ahLst/>
            <a:cxnLst/>
            <a:rect r="r" b="b" t="t" l="l"/>
            <a:pathLst>
              <a:path h="3078283" w="1173596">
                <a:moveTo>
                  <a:pt x="0" y="0"/>
                </a:moveTo>
                <a:lnTo>
                  <a:pt x="1173596" y="0"/>
                </a:lnTo>
                <a:lnTo>
                  <a:pt x="1173596" y="3078283"/>
                </a:lnTo>
                <a:lnTo>
                  <a:pt x="0" y="307828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658195" y="6981147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5" y="0"/>
                </a:lnTo>
                <a:lnTo>
                  <a:pt x="3244615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3071966" y="6287164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524768" y="2728432"/>
            <a:ext cx="15625136" cy="37305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33"/>
              </a:lnSpc>
              <a:spcBef>
                <a:spcPct val="0"/>
              </a:spcBef>
            </a:pPr>
            <a:r>
              <a:rPr lang="en-US" b="true" sz="3256" spc="65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Creșterea abilităților sociale ale elevilor (capacitatea de a lucra individual și în echipă, respectarea opiniilor celorlalți, încrederea în sine, asumarea responsabilității pentru acțiunile proprii) </a:t>
            </a:r>
          </a:p>
          <a:p>
            <a:pPr algn="ctr">
              <a:lnSpc>
                <a:spcPts val="4233"/>
              </a:lnSpc>
              <a:spcBef>
                <a:spcPct val="0"/>
              </a:spcBef>
            </a:pPr>
            <a:r>
              <a:rPr lang="en-US" b="true" sz="3256" spc="65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Creșterea motivației elevilor de a înțelege diferitele culturi și propriile sentimente și de a construi o punte culturală, emoțională și comunicativă </a:t>
            </a:r>
          </a:p>
          <a:p>
            <a:pPr algn="ctr">
              <a:lnSpc>
                <a:spcPts val="4233"/>
              </a:lnSpc>
              <a:spcBef>
                <a:spcPct val="0"/>
              </a:spcBef>
            </a:pPr>
            <a:r>
              <a:rPr lang="en-US" b="true" sz="3256" spc="65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Permite studenților să învețe cooperarea și lucrul în echipă prin țintirea diferitelor grupe de vârstă și curricule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507764" y="6773929"/>
            <a:ext cx="5073972" cy="2638465"/>
          </a:xfrm>
          <a:custGeom>
            <a:avLst/>
            <a:gdLst/>
            <a:ahLst/>
            <a:cxnLst/>
            <a:rect r="r" b="b" t="t" l="l"/>
            <a:pathLst>
              <a:path h="2638465" w="5073972">
                <a:moveTo>
                  <a:pt x="0" y="0"/>
                </a:moveTo>
                <a:lnTo>
                  <a:pt x="5073972" y="0"/>
                </a:lnTo>
                <a:lnTo>
                  <a:pt x="5073972" y="2638465"/>
                </a:lnTo>
                <a:lnTo>
                  <a:pt x="0" y="26384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612120" y="6863015"/>
            <a:ext cx="3616141" cy="2549379"/>
          </a:xfrm>
          <a:custGeom>
            <a:avLst/>
            <a:gdLst/>
            <a:ahLst/>
            <a:cxnLst/>
            <a:rect r="r" b="b" t="t" l="l"/>
            <a:pathLst>
              <a:path h="2549379" w="3616141">
                <a:moveTo>
                  <a:pt x="0" y="0"/>
                </a:moveTo>
                <a:lnTo>
                  <a:pt x="3616141" y="0"/>
                </a:lnTo>
                <a:lnTo>
                  <a:pt x="3616141" y="2549379"/>
                </a:lnTo>
                <a:lnTo>
                  <a:pt x="0" y="25493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857961" y="5466170"/>
            <a:ext cx="2145759" cy="3946224"/>
          </a:xfrm>
          <a:custGeom>
            <a:avLst/>
            <a:gdLst/>
            <a:ahLst/>
            <a:cxnLst/>
            <a:rect r="r" b="b" t="t" l="l"/>
            <a:pathLst>
              <a:path h="3946224" w="2145759">
                <a:moveTo>
                  <a:pt x="0" y="0"/>
                </a:moveTo>
                <a:lnTo>
                  <a:pt x="2145760" y="0"/>
                </a:lnTo>
                <a:lnTo>
                  <a:pt x="2145760" y="3946224"/>
                </a:lnTo>
                <a:lnTo>
                  <a:pt x="0" y="394622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740265" y="120380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7ED957"/>
                </a:solidFill>
                <a:latin typeface="Railey"/>
                <a:ea typeface="Railey"/>
                <a:cs typeface="Railey"/>
                <a:sym typeface="Railey"/>
              </a:rPr>
              <a:t>Parteneri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224545" y="2477784"/>
            <a:ext cx="14227134" cy="5011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42"/>
              </a:lnSpc>
            </a:pPr>
            <a:r>
              <a:rPr lang="en-US" b="true" sz="5109" spc="102">
                <a:solidFill>
                  <a:srgbClr val="FF3131"/>
                </a:solidFill>
                <a:latin typeface="Nunito Bold"/>
                <a:ea typeface="Nunito Bold"/>
                <a:cs typeface="Nunito Bold"/>
                <a:sym typeface="Nunito Bold"/>
              </a:rPr>
              <a:t>Școli din:</a:t>
            </a:r>
          </a:p>
          <a:p>
            <a:pPr algn="ctr">
              <a:lnSpc>
                <a:spcPts val="6642"/>
              </a:lnSpc>
            </a:pPr>
            <a:r>
              <a:rPr lang="en-US" b="true" sz="5109" spc="102">
                <a:solidFill>
                  <a:srgbClr val="FF3131"/>
                </a:solidFill>
                <a:latin typeface="Nunito Bold"/>
                <a:ea typeface="Nunito Bold"/>
                <a:cs typeface="Nunito Bold"/>
                <a:sym typeface="Nunito Bold"/>
              </a:rPr>
              <a:t> România, Turcia, Polonia, Grecia, Spania, Portugalia, Lituania. </a:t>
            </a:r>
          </a:p>
          <a:p>
            <a:pPr algn="ctr">
              <a:lnSpc>
                <a:spcPts val="6354"/>
              </a:lnSpc>
            </a:pPr>
          </a:p>
          <a:p>
            <a:pPr algn="ctr">
              <a:lnSpc>
                <a:spcPts val="6787"/>
              </a:lnSpc>
            </a:pPr>
            <a:r>
              <a:rPr lang="en-US" b="true" sz="5220" spc="1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40 cadre didactice</a:t>
            </a:r>
          </a:p>
          <a:p>
            <a:pPr algn="ctr">
              <a:lnSpc>
                <a:spcPts val="6787"/>
              </a:lnSpc>
            </a:pPr>
            <a:r>
              <a:rPr lang="en-US" b="true" sz="5220" spc="1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428 elevi 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422821" y="6863015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66730" y="3105510"/>
            <a:ext cx="4397047" cy="791118"/>
            <a:chOff x="0" y="0"/>
            <a:chExt cx="1158070" cy="20836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58070" cy="208360"/>
            </a:xfrm>
            <a:custGeom>
              <a:avLst/>
              <a:gdLst/>
              <a:ahLst/>
              <a:cxnLst/>
              <a:rect r="r" b="b" t="t" l="l"/>
              <a:pathLst>
                <a:path h="208360" w="1158070">
                  <a:moveTo>
                    <a:pt x="26411" y="0"/>
                  </a:moveTo>
                  <a:lnTo>
                    <a:pt x="1131660" y="0"/>
                  </a:lnTo>
                  <a:cubicBezTo>
                    <a:pt x="1146246" y="0"/>
                    <a:pt x="1158070" y="11824"/>
                    <a:pt x="1158070" y="26411"/>
                  </a:cubicBezTo>
                  <a:lnTo>
                    <a:pt x="1158070" y="181950"/>
                  </a:lnTo>
                  <a:cubicBezTo>
                    <a:pt x="1158070" y="188954"/>
                    <a:pt x="1155288" y="195672"/>
                    <a:pt x="1150335" y="200625"/>
                  </a:cubicBezTo>
                  <a:cubicBezTo>
                    <a:pt x="1145382" y="205578"/>
                    <a:pt x="1138664" y="208360"/>
                    <a:pt x="1131660" y="208360"/>
                  </a:cubicBezTo>
                  <a:lnTo>
                    <a:pt x="26411" y="208360"/>
                  </a:lnTo>
                  <a:cubicBezTo>
                    <a:pt x="11824" y="208360"/>
                    <a:pt x="0" y="196536"/>
                    <a:pt x="0" y="181950"/>
                  </a:cubicBezTo>
                  <a:lnTo>
                    <a:pt x="0" y="26411"/>
                  </a:lnTo>
                  <a:cubicBezTo>
                    <a:pt x="0" y="11824"/>
                    <a:pt x="11824" y="0"/>
                    <a:pt x="26411" y="0"/>
                  </a:cubicBezTo>
                  <a:close/>
                </a:path>
              </a:pathLst>
            </a:custGeom>
            <a:solidFill>
              <a:srgbClr val="4DACC4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1158070" cy="2655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 b="true">
                  <a:solidFill>
                    <a:srgbClr val="F4FCFE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FEBRUARIE 2025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401175" y="3111888"/>
            <a:ext cx="4397047" cy="791118"/>
            <a:chOff x="0" y="0"/>
            <a:chExt cx="1158070" cy="20836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158070" cy="208360"/>
            </a:xfrm>
            <a:custGeom>
              <a:avLst/>
              <a:gdLst/>
              <a:ahLst/>
              <a:cxnLst/>
              <a:rect r="r" b="b" t="t" l="l"/>
              <a:pathLst>
                <a:path h="208360" w="1158070">
                  <a:moveTo>
                    <a:pt x="26411" y="0"/>
                  </a:moveTo>
                  <a:lnTo>
                    <a:pt x="1131660" y="0"/>
                  </a:lnTo>
                  <a:cubicBezTo>
                    <a:pt x="1146246" y="0"/>
                    <a:pt x="1158070" y="11824"/>
                    <a:pt x="1158070" y="26411"/>
                  </a:cubicBezTo>
                  <a:lnTo>
                    <a:pt x="1158070" y="181950"/>
                  </a:lnTo>
                  <a:cubicBezTo>
                    <a:pt x="1158070" y="188954"/>
                    <a:pt x="1155288" y="195672"/>
                    <a:pt x="1150335" y="200625"/>
                  </a:cubicBezTo>
                  <a:cubicBezTo>
                    <a:pt x="1145382" y="205578"/>
                    <a:pt x="1138664" y="208360"/>
                    <a:pt x="1131660" y="208360"/>
                  </a:cubicBezTo>
                  <a:lnTo>
                    <a:pt x="26411" y="208360"/>
                  </a:lnTo>
                  <a:cubicBezTo>
                    <a:pt x="11824" y="208360"/>
                    <a:pt x="0" y="196536"/>
                    <a:pt x="0" y="181950"/>
                  </a:cubicBezTo>
                  <a:lnTo>
                    <a:pt x="0" y="26411"/>
                  </a:lnTo>
                  <a:cubicBezTo>
                    <a:pt x="0" y="11824"/>
                    <a:pt x="11824" y="0"/>
                    <a:pt x="26411" y="0"/>
                  </a:cubicBezTo>
                  <a:close/>
                </a:path>
              </a:pathLst>
            </a:custGeom>
            <a:solidFill>
              <a:srgbClr val="4DACC4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1158070" cy="2655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 b="true">
                  <a:solidFill>
                    <a:srgbClr val="F4FCFE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APRILIE 2025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785053" y="3105510"/>
            <a:ext cx="4397047" cy="791118"/>
            <a:chOff x="0" y="0"/>
            <a:chExt cx="1158070" cy="2083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58070" cy="208360"/>
            </a:xfrm>
            <a:custGeom>
              <a:avLst/>
              <a:gdLst/>
              <a:ahLst/>
              <a:cxnLst/>
              <a:rect r="r" b="b" t="t" l="l"/>
              <a:pathLst>
                <a:path h="208360" w="1158070">
                  <a:moveTo>
                    <a:pt x="26411" y="0"/>
                  </a:moveTo>
                  <a:lnTo>
                    <a:pt x="1131660" y="0"/>
                  </a:lnTo>
                  <a:cubicBezTo>
                    <a:pt x="1146246" y="0"/>
                    <a:pt x="1158070" y="11824"/>
                    <a:pt x="1158070" y="26411"/>
                  </a:cubicBezTo>
                  <a:lnTo>
                    <a:pt x="1158070" y="181950"/>
                  </a:lnTo>
                  <a:cubicBezTo>
                    <a:pt x="1158070" y="188954"/>
                    <a:pt x="1155288" y="195672"/>
                    <a:pt x="1150335" y="200625"/>
                  </a:cubicBezTo>
                  <a:cubicBezTo>
                    <a:pt x="1145382" y="205578"/>
                    <a:pt x="1138664" y="208360"/>
                    <a:pt x="1131660" y="208360"/>
                  </a:cubicBezTo>
                  <a:lnTo>
                    <a:pt x="26411" y="208360"/>
                  </a:lnTo>
                  <a:cubicBezTo>
                    <a:pt x="11824" y="208360"/>
                    <a:pt x="0" y="196536"/>
                    <a:pt x="0" y="181950"/>
                  </a:cubicBezTo>
                  <a:lnTo>
                    <a:pt x="0" y="26411"/>
                  </a:lnTo>
                  <a:cubicBezTo>
                    <a:pt x="0" y="11824"/>
                    <a:pt x="11824" y="0"/>
                    <a:pt x="26411" y="0"/>
                  </a:cubicBezTo>
                  <a:close/>
                </a:path>
              </a:pathLst>
            </a:custGeom>
            <a:solidFill>
              <a:srgbClr val="4DACC4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1158070" cy="2655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 b="true">
                  <a:solidFill>
                    <a:srgbClr val="F4FCFE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MARTIE 2025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5318279" y="7154409"/>
            <a:ext cx="2203413" cy="2642775"/>
          </a:xfrm>
          <a:custGeom>
            <a:avLst/>
            <a:gdLst/>
            <a:ahLst/>
            <a:cxnLst/>
            <a:rect r="r" b="b" t="t" l="l"/>
            <a:pathLst>
              <a:path h="2642775" w="2203413">
                <a:moveTo>
                  <a:pt x="0" y="0"/>
                </a:moveTo>
                <a:lnTo>
                  <a:pt x="2203413" y="0"/>
                </a:lnTo>
                <a:lnTo>
                  <a:pt x="2203413" y="2642774"/>
                </a:lnTo>
                <a:lnTo>
                  <a:pt x="0" y="26427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89431" y="4400751"/>
            <a:ext cx="4266827" cy="2018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99"/>
              </a:lnSpc>
            </a:pPr>
            <a:r>
              <a:rPr lang="en-US" sz="4999" spc="99">
                <a:solidFill>
                  <a:srgbClr val="FF3131"/>
                </a:solidFill>
                <a:latin typeface="Holla"/>
                <a:ea typeface="Holla"/>
                <a:cs typeface="Holla"/>
                <a:sym typeface="Holla"/>
              </a:rPr>
              <a:t>Dragoste și prietenie</a:t>
            </a:r>
          </a:p>
          <a:p>
            <a:pPr algn="ctr">
              <a:lnSpc>
                <a:spcPts val="372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9401175" y="4452259"/>
            <a:ext cx="4397047" cy="2027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100">
                <a:solidFill>
                  <a:srgbClr val="FF66C4"/>
                </a:solidFill>
                <a:latin typeface="Holla"/>
                <a:ea typeface="Holla"/>
                <a:cs typeface="Holla"/>
                <a:sym typeface="Holla"/>
              </a:rPr>
              <a:t>Distracție și bucurie</a:t>
            </a:r>
          </a:p>
          <a:p>
            <a:pPr algn="ctr">
              <a:lnSpc>
                <a:spcPts val="3720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4713433" y="4393331"/>
            <a:ext cx="4320847" cy="2018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99"/>
              </a:lnSpc>
            </a:pPr>
            <a:r>
              <a:rPr lang="en-US" sz="4999" spc="99">
                <a:solidFill>
                  <a:srgbClr val="00BF63"/>
                </a:solidFill>
                <a:latin typeface="Holla"/>
                <a:ea typeface="Holla"/>
                <a:cs typeface="Holla"/>
                <a:sym typeface="Holla"/>
              </a:rPr>
              <a:t>Speranțe și visuri</a:t>
            </a:r>
          </a:p>
          <a:p>
            <a:pPr algn="ctr">
              <a:lnSpc>
                <a:spcPts val="372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2740265" y="120380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8C52FF"/>
                </a:solidFill>
                <a:latin typeface="Railey"/>
                <a:ea typeface="Railey"/>
                <a:cs typeface="Railey"/>
                <a:sym typeface="Railey"/>
              </a:rPr>
              <a:t>Temele proiectului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3307868" y="6418781"/>
            <a:ext cx="1255910" cy="3294189"/>
          </a:xfrm>
          <a:custGeom>
            <a:avLst/>
            <a:gdLst/>
            <a:ahLst/>
            <a:cxnLst/>
            <a:rect r="r" b="b" t="t" l="l"/>
            <a:pathLst>
              <a:path h="3294189" w="1255910">
                <a:moveTo>
                  <a:pt x="0" y="0"/>
                </a:moveTo>
                <a:lnTo>
                  <a:pt x="1255909" y="0"/>
                </a:lnTo>
                <a:lnTo>
                  <a:pt x="1255909" y="3294189"/>
                </a:lnTo>
                <a:lnTo>
                  <a:pt x="0" y="329418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521692" y="7087465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6" y="0"/>
                </a:lnTo>
                <a:lnTo>
                  <a:pt x="3244616" y="2506465"/>
                </a:lnTo>
                <a:lnTo>
                  <a:pt x="0" y="250646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8187861">
            <a:off x="12941851" y="8773434"/>
            <a:ext cx="836070" cy="853133"/>
          </a:xfrm>
          <a:custGeom>
            <a:avLst/>
            <a:gdLst/>
            <a:ahLst/>
            <a:cxnLst/>
            <a:rect r="r" b="b" t="t" l="l"/>
            <a:pathLst>
              <a:path h="853133" w="836070">
                <a:moveTo>
                  <a:pt x="0" y="0"/>
                </a:moveTo>
                <a:lnTo>
                  <a:pt x="836070" y="0"/>
                </a:lnTo>
                <a:lnTo>
                  <a:pt x="836070" y="853133"/>
                </a:lnTo>
                <a:lnTo>
                  <a:pt x="0" y="853133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-2839600">
            <a:off x="11682768" y="6320727"/>
            <a:ext cx="3080188" cy="3490298"/>
          </a:xfrm>
          <a:custGeom>
            <a:avLst/>
            <a:gdLst/>
            <a:ahLst/>
            <a:cxnLst/>
            <a:rect r="r" b="b" t="t" l="l"/>
            <a:pathLst>
              <a:path h="3490298" w="3080188">
                <a:moveTo>
                  <a:pt x="0" y="0"/>
                </a:moveTo>
                <a:lnTo>
                  <a:pt x="3080188" y="0"/>
                </a:lnTo>
                <a:lnTo>
                  <a:pt x="3080188" y="3490298"/>
                </a:lnTo>
                <a:lnTo>
                  <a:pt x="0" y="3490298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5497859" y="7198667"/>
            <a:ext cx="1378174" cy="2236388"/>
          </a:xfrm>
          <a:custGeom>
            <a:avLst/>
            <a:gdLst/>
            <a:ahLst/>
            <a:cxnLst/>
            <a:rect r="r" b="b" t="t" l="l"/>
            <a:pathLst>
              <a:path h="2236388" w="1378174">
                <a:moveTo>
                  <a:pt x="0" y="0"/>
                </a:moveTo>
                <a:lnTo>
                  <a:pt x="1378174" y="0"/>
                </a:lnTo>
                <a:lnTo>
                  <a:pt x="1378174" y="2236387"/>
                </a:lnTo>
                <a:lnTo>
                  <a:pt x="0" y="223638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14017297" y="3139591"/>
            <a:ext cx="3902760" cy="735711"/>
            <a:chOff x="0" y="0"/>
            <a:chExt cx="1027887" cy="193768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27887" cy="193768"/>
            </a:xfrm>
            <a:custGeom>
              <a:avLst/>
              <a:gdLst/>
              <a:ahLst/>
              <a:cxnLst/>
              <a:rect r="r" b="b" t="t" l="l"/>
              <a:pathLst>
                <a:path h="193768" w="1027887">
                  <a:moveTo>
                    <a:pt x="29756" y="0"/>
                  </a:moveTo>
                  <a:lnTo>
                    <a:pt x="998132" y="0"/>
                  </a:lnTo>
                  <a:cubicBezTo>
                    <a:pt x="1006024" y="0"/>
                    <a:pt x="1013592" y="3135"/>
                    <a:pt x="1019172" y="8715"/>
                  </a:cubicBezTo>
                  <a:cubicBezTo>
                    <a:pt x="1024752" y="14295"/>
                    <a:pt x="1027887" y="21864"/>
                    <a:pt x="1027887" y="29756"/>
                  </a:cubicBezTo>
                  <a:lnTo>
                    <a:pt x="1027887" y="164012"/>
                  </a:lnTo>
                  <a:cubicBezTo>
                    <a:pt x="1027887" y="180446"/>
                    <a:pt x="1014565" y="193768"/>
                    <a:pt x="998132" y="193768"/>
                  </a:cubicBezTo>
                  <a:lnTo>
                    <a:pt x="29756" y="193768"/>
                  </a:lnTo>
                  <a:cubicBezTo>
                    <a:pt x="13322" y="193768"/>
                    <a:pt x="0" y="180446"/>
                    <a:pt x="0" y="164012"/>
                  </a:cubicBezTo>
                  <a:lnTo>
                    <a:pt x="0" y="29756"/>
                  </a:lnTo>
                  <a:cubicBezTo>
                    <a:pt x="0" y="13322"/>
                    <a:pt x="13322" y="0"/>
                    <a:pt x="29756" y="0"/>
                  </a:cubicBezTo>
                  <a:close/>
                </a:path>
              </a:pathLst>
            </a:custGeom>
            <a:solidFill>
              <a:srgbClr val="4DACC4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57150"/>
              <a:ext cx="1027887" cy="2509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80"/>
                </a:lnSpc>
              </a:pPr>
              <a:r>
                <a:rPr lang="en-US" sz="3200" b="true">
                  <a:solidFill>
                    <a:srgbClr val="F4FCFE"/>
                  </a:solidFill>
                  <a:latin typeface="Nunito Bold"/>
                  <a:ea typeface="Nunito Bold"/>
                  <a:cs typeface="Nunito Bold"/>
                  <a:sym typeface="Nunito Bold"/>
                </a:rPr>
                <a:t>MAI 2025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14093497" y="3941977"/>
            <a:ext cx="4048657" cy="3589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100">
                <a:solidFill>
                  <a:srgbClr val="4DACC4"/>
                </a:solidFill>
                <a:latin typeface="Holla"/>
                <a:ea typeface="Holla"/>
                <a:cs typeface="Holla"/>
                <a:sym typeface="Holla"/>
              </a:rPr>
              <a:t> </a:t>
            </a:r>
            <a:r>
              <a:rPr lang="en-US" sz="5000" spc="100">
                <a:solidFill>
                  <a:srgbClr val="5271FF"/>
                </a:solidFill>
                <a:latin typeface="Holla"/>
                <a:ea typeface="Holla"/>
                <a:cs typeface="Holla"/>
                <a:sym typeface="Holla"/>
              </a:rPr>
              <a:t>Luna înfloritoare - Găsiți pacea în natură</a:t>
            </a:r>
            <a:r>
              <a:rPr lang="en-US" sz="5000" spc="100">
                <a:solidFill>
                  <a:srgbClr val="4DACC4"/>
                </a:solidFill>
                <a:latin typeface="Holla"/>
                <a:ea typeface="Holla"/>
                <a:cs typeface="Holla"/>
                <a:sym typeface="Holla"/>
              </a:rPr>
              <a:t> </a:t>
            </a:r>
          </a:p>
          <a:p>
            <a:pPr algn="ctr">
              <a:lnSpc>
                <a:spcPts val="372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740265" y="120380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FF3131"/>
                </a:solidFill>
                <a:latin typeface="Railey"/>
                <a:ea typeface="Railey"/>
                <a:cs typeface="Railey"/>
                <a:sym typeface="Railey"/>
              </a:rPr>
              <a:t>Activitățile lunii februarie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740265" y="2668551"/>
            <a:ext cx="13945351" cy="3818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958078" indent="-479039" lvl="1">
              <a:lnSpc>
                <a:spcPts val="5768"/>
              </a:lnSpc>
              <a:buFont typeface="Arial"/>
              <a:buChar char="•"/>
            </a:pPr>
            <a:r>
              <a:rPr lang="en-US" b="true" sz="4437" spc="88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Realizarea logo-ului și afișului proiectului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Citind despre prietenie 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Schimb de cărți de prietnie</a:t>
            </a:r>
          </a:p>
          <a:p>
            <a:pPr algn="ctr" marL="893309" indent="-446655" lvl="1">
              <a:lnSpc>
                <a:spcPts val="5378"/>
              </a:lnSpc>
              <a:buFont typeface="Arial"/>
              <a:buChar char="•"/>
            </a:pPr>
            <a:r>
              <a:rPr lang="en-US" b="true" sz="4137" spc="82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Crearea unei hărți mentale despre prietenie</a:t>
            </a:r>
          </a:p>
          <a:p>
            <a:pPr algn="ctr">
              <a:lnSpc>
                <a:spcPts val="4246"/>
              </a:lnSpc>
            </a:pPr>
          </a:p>
          <a:p>
            <a:pPr algn="ctr">
              <a:lnSpc>
                <a:spcPts val="4246"/>
              </a:lnSpc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340239" y="6187258"/>
            <a:ext cx="4291992" cy="3444324"/>
          </a:xfrm>
          <a:custGeom>
            <a:avLst/>
            <a:gdLst/>
            <a:ahLst/>
            <a:cxnLst/>
            <a:rect r="r" b="b" t="t" l="l"/>
            <a:pathLst>
              <a:path h="3444324" w="4291992">
                <a:moveTo>
                  <a:pt x="0" y="0"/>
                </a:moveTo>
                <a:lnTo>
                  <a:pt x="4291992" y="0"/>
                </a:lnTo>
                <a:lnTo>
                  <a:pt x="4291992" y="3444324"/>
                </a:lnTo>
                <a:lnTo>
                  <a:pt x="0" y="34443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065843" y="6187258"/>
            <a:ext cx="2921124" cy="3487909"/>
          </a:xfrm>
          <a:custGeom>
            <a:avLst/>
            <a:gdLst/>
            <a:ahLst/>
            <a:cxnLst/>
            <a:rect r="r" b="b" t="t" l="l"/>
            <a:pathLst>
              <a:path h="3487909" w="2921124">
                <a:moveTo>
                  <a:pt x="0" y="0"/>
                </a:moveTo>
                <a:lnTo>
                  <a:pt x="2921124" y="0"/>
                </a:lnTo>
                <a:lnTo>
                  <a:pt x="2921124" y="3487909"/>
                </a:lnTo>
                <a:lnTo>
                  <a:pt x="0" y="348790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986967" y="6733079"/>
            <a:ext cx="3923523" cy="2898503"/>
          </a:xfrm>
          <a:custGeom>
            <a:avLst/>
            <a:gdLst/>
            <a:ahLst/>
            <a:cxnLst/>
            <a:rect r="r" b="b" t="t" l="l"/>
            <a:pathLst>
              <a:path h="2898503" w="3923523">
                <a:moveTo>
                  <a:pt x="0" y="0"/>
                </a:moveTo>
                <a:lnTo>
                  <a:pt x="3923523" y="0"/>
                </a:lnTo>
                <a:lnTo>
                  <a:pt x="3923523" y="2898503"/>
                </a:lnTo>
                <a:lnTo>
                  <a:pt x="0" y="289850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922639" y="7165234"/>
            <a:ext cx="2876714" cy="2509933"/>
          </a:xfrm>
          <a:custGeom>
            <a:avLst/>
            <a:gdLst/>
            <a:ahLst/>
            <a:cxnLst/>
            <a:rect r="r" b="b" t="t" l="l"/>
            <a:pathLst>
              <a:path h="2509933" w="2876714">
                <a:moveTo>
                  <a:pt x="0" y="0"/>
                </a:moveTo>
                <a:lnTo>
                  <a:pt x="2876714" y="0"/>
                </a:lnTo>
                <a:lnTo>
                  <a:pt x="2876714" y="2509933"/>
                </a:lnTo>
                <a:lnTo>
                  <a:pt x="0" y="250993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187861">
            <a:off x="8862989" y="9019533"/>
            <a:ext cx="836070" cy="853133"/>
          </a:xfrm>
          <a:custGeom>
            <a:avLst/>
            <a:gdLst/>
            <a:ahLst/>
            <a:cxnLst/>
            <a:rect r="r" b="b" t="t" l="l"/>
            <a:pathLst>
              <a:path h="853133" w="836070">
                <a:moveTo>
                  <a:pt x="0" y="0"/>
                </a:moveTo>
                <a:lnTo>
                  <a:pt x="836070" y="0"/>
                </a:lnTo>
                <a:lnTo>
                  <a:pt x="836070" y="853133"/>
                </a:lnTo>
                <a:lnTo>
                  <a:pt x="0" y="8531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2839600">
            <a:off x="7603906" y="6566825"/>
            <a:ext cx="3080188" cy="3490298"/>
          </a:xfrm>
          <a:custGeom>
            <a:avLst/>
            <a:gdLst/>
            <a:ahLst/>
            <a:cxnLst/>
            <a:rect r="r" b="b" t="t" l="l"/>
            <a:pathLst>
              <a:path h="3490298" w="3080188">
                <a:moveTo>
                  <a:pt x="0" y="0"/>
                </a:moveTo>
                <a:lnTo>
                  <a:pt x="3080188" y="0"/>
                </a:lnTo>
                <a:lnTo>
                  <a:pt x="3080188" y="3490298"/>
                </a:lnTo>
                <a:lnTo>
                  <a:pt x="0" y="34902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845920" y="7049366"/>
            <a:ext cx="2203413" cy="2642775"/>
          </a:xfrm>
          <a:custGeom>
            <a:avLst/>
            <a:gdLst/>
            <a:ahLst/>
            <a:cxnLst/>
            <a:rect r="r" b="b" t="t" l="l"/>
            <a:pathLst>
              <a:path h="2642775" w="2203413">
                <a:moveTo>
                  <a:pt x="0" y="0"/>
                </a:moveTo>
                <a:lnTo>
                  <a:pt x="2203414" y="0"/>
                </a:lnTo>
                <a:lnTo>
                  <a:pt x="2203414" y="2642775"/>
                </a:lnTo>
                <a:lnTo>
                  <a:pt x="0" y="264277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207373" y="7511165"/>
            <a:ext cx="3244615" cy="2506465"/>
          </a:xfrm>
          <a:custGeom>
            <a:avLst/>
            <a:gdLst/>
            <a:ahLst/>
            <a:cxnLst/>
            <a:rect r="r" b="b" t="t" l="l"/>
            <a:pathLst>
              <a:path h="2506465" w="3244615">
                <a:moveTo>
                  <a:pt x="0" y="0"/>
                </a:moveTo>
                <a:lnTo>
                  <a:pt x="3244615" y="0"/>
                </a:lnTo>
                <a:lnTo>
                  <a:pt x="3244615" y="2506466"/>
                </a:lnTo>
                <a:lnTo>
                  <a:pt x="0" y="250646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379913" y="7622547"/>
            <a:ext cx="2149182" cy="2141122"/>
          </a:xfrm>
          <a:custGeom>
            <a:avLst/>
            <a:gdLst/>
            <a:ahLst/>
            <a:cxnLst/>
            <a:rect r="r" b="b" t="t" l="l"/>
            <a:pathLst>
              <a:path h="2141122" w="2149182">
                <a:moveTo>
                  <a:pt x="0" y="0"/>
                </a:moveTo>
                <a:lnTo>
                  <a:pt x="2149182" y="0"/>
                </a:lnTo>
                <a:lnTo>
                  <a:pt x="2149182" y="2141122"/>
                </a:lnTo>
                <a:lnTo>
                  <a:pt x="0" y="214112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00321" y="7499888"/>
            <a:ext cx="1357530" cy="2462639"/>
          </a:xfrm>
          <a:custGeom>
            <a:avLst/>
            <a:gdLst/>
            <a:ahLst/>
            <a:cxnLst/>
            <a:rect r="r" b="b" t="t" l="l"/>
            <a:pathLst>
              <a:path h="2462639" w="1357530">
                <a:moveTo>
                  <a:pt x="0" y="0"/>
                </a:moveTo>
                <a:lnTo>
                  <a:pt x="1357530" y="0"/>
                </a:lnTo>
                <a:lnTo>
                  <a:pt x="1357530" y="2462639"/>
                </a:lnTo>
                <a:lnTo>
                  <a:pt x="0" y="246263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1130112">
            <a:off x="296950" y="1613561"/>
            <a:ext cx="3570103" cy="3529939"/>
          </a:xfrm>
          <a:custGeom>
            <a:avLst/>
            <a:gdLst/>
            <a:ahLst/>
            <a:cxnLst/>
            <a:rect r="r" b="b" t="t" l="l"/>
            <a:pathLst>
              <a:path h="3529939" w="3570103">
                <a:moveTo>
                  <a:pt x="0" y="0"/>
                </a:moveTo>
                <a:lnTo>
                  <a:pt x="3570102" y="0"/>
                </a:lnTo>
                <a:lnTo>
                  <a:pt x="3570102" y="3529939"/>
                </a:lnTo>
                <a:lnTo>
                  <a:pt x="0" y="3529939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341100" y="4593853"/>
            <a:ext cx="3050567" cy="3370792"/>
          </a:xfrm>
          <a:custGeom>
            <a:avLst/>
            <a:gdLst/>
            <a:ahLst/>
            <a:cxnLst/>
            <a:rect r="r" b="b" t="t" l="l"/>
            <a:pathLst>
              <a:path h="3370792" w="3050567">
                <a:moveTo>
                  <a:pt x="0" y="0"/>
                </a:moveTo>
                <a:lnTo>
                  <a:pt x="3050567" y="0"/>
                </a:lnTo>
                <a:lnTo>
                  <a:pt x="3050567" y="3370792"/>
                </a:lnTo>
                <a:lnTo>
                  <a:pt x="0" y="3370792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1196962">
            <a:off x="14336894" y="673734"/>
            <a:ext cx="2999567" cy="3749459"/>
          </a:xfrm>
          <a:custGeom>
            <a:avLst/>
            <a:gdLst/>
            <a:ahLst/>
            <a:cxnLst/>
            <a:rect r="r" b="b" t="t" l="l"/>
            <a:pathLst>
              <a:path h="3749459" w="2999567">
                <a:moveTo>
                  <a:pt x="0" y="0"/>
                </a:moveTo>
                <a:lnTo>
                  <a:pt x="2999567" y="0"/>
                </a:lnTo>
                <a:lnTo>
                  <a:pt x="2999567" y="3749459"/>
                </a:lnTo>
                <a:lnTo>
                  <a:pt x="0" y="3749459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6639317" y="1751935"/>
            <a:ext cx="5085567" cy="6356958"/>
          </a:xfrm>
          <a:custGeom>
            <a:avLst/>
            <a:gdLst/>
            <a:ahLst/>
            <a:cxnLst/>
            <a:rect r="r" b="b" t="t" l="l"/>
            <a:pathLst>
              <a:path h="6356958" w="5085567">
                <a:moveTo>
                  <a:pt x="0" y="0"/>
                </a:moveTo>
                <a:lnTo>
                  <a:pt x="5085566" y="0"/>
                </a:lnTo>
                <a:lnTo>
                  <a:pt x="508556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2119689" y="4217929"/>
            <a:ext cx="4346318" cy="4346318"/>
          </a:xfrm>
          <a:custGeom>
            <a:avLst/>
            <a:gdLst/>
            <a:ahLst/>
            <a:cxnLst/>
            <a:rect r="r" b="b" t="t" l="l"/>
            <a:pathLst>
              <a:path h="4346318" w="4346318">
                <a:moveTo>
                  <a:pt x="0" y="0"/>
                </a:moveTo>
                <a:lnTo>
                  <a:pt x="4346318" y="0"/>
                </a:lnTo>
                <a:lnTo>
                  <a:pt x="4346318" y="4346317"/>
                </a:lnTo>
                <a:lnTo>
                  <a:pt x="0" y="4346317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2778365" y="3653"/>
            <a:ext cx="12807470" cy="1477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040"/>
              </a:lnSpc>
            </a:pPr>
            <a:r>
              <a:rPr lang="en-US" sz="8600">
                <a:solidFill>
                  <a:srgbClr val="FF3131"/>
                </a:solidFill>
                <a:latin typeface="Railey"/>
                <a:ea typeface="Railey"/>
                <a:cs typeface="Railey"/>
                <a:sym typeface="Railey"/>
              </a:rPr>
              <a:t>Rezultatele lunii februarie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05900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0" y="0"/>
                </a:moveTo>
                <a:lnTo>
                  <a:pt x="13915109" y="0"/>
                </a:lnTo>
                <a:lnTo>
                  <a:pt x="13915109" y="10383967"/>
                </a:lnTo>
                <a:lnTo>
                  <a:pt x="0" y="10383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733009" y="-96967"/>
            <a:ext cx="13915109" cy="10383967"/>
          </a:xfrm>
          <a:custGeom>
            <a:avLst/>
            <a:gdLst/>
            <a:ahLst/>
            <a:cxnLst/>
            <a:rect r="r" b="b" t="t" l="l"/>
            <a:pathLst>
              <a:path h="10383967" w="13915109">
                <a:moveTo>
                  <a:pt x="13915109" y="0"/>
                </a:moveTo>
                <a:lnTo>
                  <a:pt x="0" y="0"/>
                </a:lnTo>
                <a:lnTo>
                  <a:pt x="0" y="10383967"/>
                </a:lnTo>
                <a:lnTo>
                  <a:pt x="13915109" y="10383967"/>
                </a:lnTo>
                <a:lnTo>
                  <a:pt x="13915109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343918">
            <a:off x="16308303" y="1737370"/>
            <a:ext cx="4599241" cy="3018252"/>
          </a:xfrm>
          <a:custGeom>
            <a:avLst/>
            <a:gdLst/>
            <a:ahLst/>
            <a:cxnLst/>
            <a:rect r="r" b="b" t="t" l="l"/>
            <a:pathLst>
              <a:path h="3018252" w="4599241">
                <a:moveTo>
                  <a:pt x="0" y="0"/>
                </a:moveTo>
                <a:lnTo>
                  <a:pt x="4599240" y="0"/>
                </a:lnTo>
                <a:lnTo>
                  <a:pt x="4599240" y="3018251"/>
                </a:lnTo>
                <a:lnTo>
                  <a:pt x="0" y="30182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203807">
            <a:off x="16228951" y="3815872"/>
            <a:ext cx="4092136" cy="4361772"/>
          </a:xfrm>
          <a:custGeom>
            <a:avLst/>
            <a:gdLst/>
            <a:ahLst/>
            <a:cxnLst/>
            <a:rect r="r" b="b" t="t" l="l"/>
            <a:pathLst>
              <a:path h="4361772" w="4092136">
                <a:moveTo>
                  <a:pt x="0" y="0"/>
                </a:moveTo>
                <a:lnTo>
                  <a:pt x="4092135" y="0"/>
                </a:lnTo>
                <a:lnTo>
                  <a:pt x="4092135" y="4361772"/>
                </a:lnTo>
                <a:lnTo>
                  <a:pt x="0" y="43617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698606">
            <a:off x="-2625279" y="4992310"/>
            <a:ext cx="4433447" cy="4725573"/>
          </a:xfrm>
          <a:custGeom>
            <a:avLst/>
            <a:gdLst/>
            <a:ahLst/>
            <a:cxnLst/>
            <a:rect r="r" b="b" t="t" l="l"/>
            <a:pathLst>
              <a:path h="4725573" w="4433447">
                <a:moveTo>
                  <a:pt x="0" y="0"/>
                </a:moveTo>
                <a:lnTo>
                  <a:pt x="4433447" y="0"/>
                </a:lnTo>
                <a:lnTo>
                  <a:pt x="4433447" y="4725573"/>
                </a:lnTo>
                <a:lnTo>
                  <a:pt x="0" y="47255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7433049">
            <a:off x="-2295671" y="4451340"/>
            <a:ext cx="4363373" cy="2863464"/>
          </a:xfrm>
          <a:custGeom>
            <a:avLst/>
            <a:gdLst/>
            <a:ahLst/>
            <a:cxnLst/>
            <a:rect r="r" b="b" t="t" l="l"/>
            <a:pathLst>
              <a:path h="2863464" w="4363373">
                <a:moveTo>
                  <a:pt x="0" y="0"/>
                </a:moveTo>
                <a:lnTo>
                  <a:pt x="4363373" y="0"/>
                </a:lnTo>
                <a:lnTo>
                  <a:pt x="4363373" y="2863463"/>
                </a:lnTo>
                <a:lnTo>
                  <a:pt x="0" y="28634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24265" y="3501069"/>
            <a:ext cx="6039470" cy="3321708"/>
          </a:xfrm>
          <a:custGeom>
            <a:avLst/>
            <a:gdLst/>
            <a:ahLst/>
            <a:cxnLst/>
            <a:rect r="r" b="b" t="t" l="l"/>
            <a:pathLst>
              <a:path h="3321708" w="6039470">
                <a:moveTo>
                  <a:pt x="6039470" y="0"/>
                </a:moveTo>
                <a:lnTo>
                  <a:pt x="0" y="0"/>
                </a:lnTo>
                <a:lnTo>
                  <a:pt x="0" y="3321709"/>
                </a:lnTo>
                <a:lnTo>
                  <a:pt x="6039470" y="3321709"/>
                </a:lnTo>
                <a:lnTo>
                  <a:pt x="603947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2398858" y="-1370018"/>
            <a:ext cx="6855116" cy="3770314"/>
          </a:xfrm>
          <a:custGeom>
            <a:avLst/>
            <a:gdLst/>
            <a:ahLst/>
            <a:cxnLst/>
            <a:rect r="r" b="b" t="t" l="l"/>
            <a:pathLst>
              <a:path h="3770314" w="6855116">
                <a:moveTo>
                  <a:pt x="0" y="0"/>
                </a:moveTo>
                <a:lnTo>
                  <a:pt x="6855116" y="0"/>
                </a:lnTo>
                <a:lnTo>
                  <a:pt x="6855116" y="3770314"/>
                </a:lnTo>
                <a:lnTo>
                  <a:pt x="0" y="3770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915801" y="6633564"/>
            <a:ext cx="3540886" cy="2885822"/>
          </a:xfrm>
          <a:custGeom>
            <a:avLst/>
            <a:gdLst/>
            <a:ahLst/>
            <a:cxnLst/>
            <a:rect r="r" b="b" t="t" l="l"/>
            <a:pathLst>
              <a:path h="2885822" w="3540886">
                <a:moveTo>
                  <a:pt x="0" y="0"/>
                </a:moveTo>
                <a:lnTo>
                  <a:pt x="3540885" y="0"/>
                </a:lnTo>
                <a:lnTo>
                  <a:pt x="3540885" y="2885822"/>
                </a:lnTo>
                <a:lnTo>
                  <a:pt x="0" y="288582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335930" y="6925452"/>
            <a:ext cx="3765067" cy="2654372"/>
          </a:xfrm>
          <a:custGeom>
            <a:avLst/>
            <a:gdLst/>
            <a:ahLst/>
            <a:cxnLst/>
            <a:rect r="r" b="b" t="t" l="l"/>
            <a:pathLst>
              <a:path h="2654372" w="3765067">
                <a:moveTo>
                  <a:pt x="0" y="0"/>
                </a:moveTo>
                <a:lnTo>
                  <a:pt x="3765066" y="0"/>
                </a:lnTo>
                <a:lnTo>
                  <a:pt x="3765066" y="2654372"/>
                </a:lnTo>
                <a:lnTo>
                  <a:pt x="0" y="265437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768285" y="6537333"/>
            <a:ext cx="1173596" cy="3078283"/>
          </a:xfrm>
          <a:custGeom>
            <a:avLst/>
            <a:gdLst/>
            <a:ahLst/>
            <a:cxnLst/>
            <a:rect r="r" b="b" t="t" l="l"/>
            <a:pathLst>
              <a:path h="3078283" w="1173596">
                <a:moveTo>
                  <a:pt x="0" y="0"/>
                </a:moveTo>
                <a:lnTo>
                  <a:pt x="1173596" y="0"/>
                </a:lnTo>
                <a:lnTo>
                  <a:pt x="1173596" y="3078284"/>
                </a:lnTo>
                <a:lnTo>
                  <a:pt x="0" y="307828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424846" y="7165678"/>
            <a:ext cx="2876714" cy="2509933"/>
          </a:xfrm>
          <a:custGeom>
            <a:avLst/>
            <a:gdLst/>
            <a:ahLst/>
            <a:cxnLst/>
            <a:rect r="r" b="b" t="t" l="l"/>
            <a:pathLst>
              <a:path h="2509933" w="2876714">
                <a:moveTo>
                  <a:pt x="0" y="0"/>
                </a:moveTo>
                <a:lnTo>
                  <a:pt x="2876714" y="0"/>
                </a:lnTo>
                <a:lnTo>
                  <a:pt x="2876714" y="2509932"/>
                </a:lnTo>
                <a:lnTo>
                  <a:pt x="0" y="250993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782295" y="7335439"/>
            <a:ext cx="1378174" cy="2236388"/>
          </a:xfrm>
          <a:custGeom>
            <a:avLst/>
            <a:gdLst/>
            <a:ahLst/>
            <a:cxnLst/>
            <a:rect r="r" b="b" t="t" l="l"/>
            <a:pathLst>
              <a:path h="2236388" w="1378174">
                <a:moveTo>
                  <a:pt x="0" y="0"/>
                </a:moveTo>
                <a:lnTo>
                  <a:pt x="1378174" y="0"/>
                </a:lnTo>
                <a:lnTo>
                  <a:pt x="1378174" y="2236388"/>
                </a:lnTo>
                <a:lnTo>
                  <a:pt x="0" y="223638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099990">
            <a:off x="544745" y="324071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503479">
            <a:off x="1417349" y="449560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2289442">
            <a:off x="1427234" y="6358489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956101">
            <a:off x="348603" y="674509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485546">
            <a:off x="547502" y="522227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1" y="0"/>
                </a:lnTo>
                <a:lnTo>
                  <a:pt x="514011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2289442">
            <a:off x="17501198" y="2456498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737646">
            <a:off x="16427668" y="238712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503479">
            <a:off x="16619028" y="85767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1618813">
            <a:off x="16620402" y="3777893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099990">
            <a:off x="16428611" y="611324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2010675">
            <a:off x="17344812" y="5295145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503479">
            <a:off x="962512" y="7793620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2192837">
            <a:off x="17310046" y="6945016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1"/>
                </a:lnTo>
                <a:lnTo>
                  <a:pt x="0" y="3420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2842188">
            <a:off x="654761" y="2229271"/>
            <a:ext cx="514010" cy="342050"/>
          </a:xfrm>
          <a:custGeom>
            <a:avLst/>
            <a:gdLst/>
            <a:ahLst/>
            <a:cxnLst/>
            <a:rect r="r" b="b" t="t" l="l"/>
            <a:pathLst>
              <a:path h="342050" w="514010">
                <a:moveTo>
                  <a:pt x="0" y="0"/>
                </a:moveTo>
                <a:lnTo>
                  <a:pt x="514010" y="0"/>
                </a:lnTo>
                <a:lnTo>
                  <a:pt x="514010" y="342050"/>
                </a:lnTo>
                <a:lnTo>
                  <a:pt x="0" y="3420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6489317" y="1231487"/>
            <a:ext cx="4935530" cy="4935530"/>
          </a:xfrm>
          <a:custGeom>
            <a:avLst/>
            <a:gdLst/>
            <a:ahLst/>
            <a:cxnLst/>
            <a:rect r="r" b="b" t="t" l="l"/>
            <a:pathLst>
              <a:path h="4935530" w="4935530">
                <a:moveTo>
                  <a:pt x="0" y="0"/>
                </a:moveTo>
                <a:lnTo>
                  <a:pt x="4935529" y="0"/>
                </a:lnTo>
                <a:lnTo>
                  <a:pt x="4935529" y="4935530"/>
                </a:lnTo>
                <a:lnTo>
                  <a:pt x="0" y="493553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2620935" y="559157"/>
            <a:ext cx="4497548" cy="6356958"/>
          </a:xfrm>
          <a:custGeom>
            <a:avLst/>
            <a:gdLst/>
            <a:ahLst/>
            <a:cxnLst/>
            <a:rect r="r" b="b" t="t" l="l"/>
            <a:pathLst>
              <a:path h="6356958" w="4497548">
                <a:moveTo>
                  <a:pt x="0" y="0"/>
                </a:moveTo>
                <a:lnTo>
                  <a:pt x="4497548" y="0"/>
                </a:lnTo>
                <a:lnTo>
                  <a:pt x="449754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110372" y="759083"/>
            <a:ext cx="4235323" cy="6356958"/>
          </a:xfrm>
          <a:custGeom>
            <a:avLst/>
            <a:gdLst/>
            <a:ahLst/>
            <a:cxnLst/>
            <a:rect r="r" b="b" t="t" l="l"/>
            <a:pathLst>
              <a:path h="6356958" w="4235323">
                <a:moveTo>
                  <a:pt x="0" y="0"/>
                </a:moveTo>
                <a:lnTo>
                  <a:pt x="4235323" y="0"/>
                </a:lnTo>
                <a:lnTo>
                  <a:pt x="423532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DAGpw-PGcsM</dc:identifier>
  <dcterms:modified xsi:type="dcterms:W3CDTF">2011-08-01T06:04:30Z</dcterms:modified>
  <cp:revision>1</cp:revision>
  <dc:title>eTwinning Dodi Florina </dc:title>
</cp:coreProperties>
</file>