
<file path=[Content_Types].xml><?xml version="1.0" encoding="utf-8"?>
<Types xmlns="http://schemas.openxmlformats.org/package/2006/content-types">
  <Default ContentType="application/x-fontdata" Extension="fntdata"/>
  <Default ContentType="image/jpeg" Extension="jpeg"/>
  <Default ContentType="audio/m4a" Extension="m4a"/>
  <Default ContentType="video/mp4" Extension="mp4"/>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x="18288000" cy="10287000"/>
  <p:notesSz cx="6858000" cy="9144000"/>
  <p:embeddedFontLst>
    <p:embeddedFont>
      <p:font typeface="More Sugar" charset="1" panose="00000000000000000000"/>
      <p:regular r:id="rId31"/>
    </p:embeddedFont>
    <p:embeddedFont>
      <p:font typeface="Trocchi" charset="1" panose="00000500000000000000"/>
      <p:regular r:id="rId32"/>
    </p:embeddedFont>
    <p:embeddedFont>
      <p:font typeface="Kaushan Script" charset="1" panose="03060602040705080205"/>
      <p:regular r:id="rId33"/>
    </p:embeddedFont>
    <p:embeddedFont>
      <p:font typeface="Barlow SemiCondensed Bold" charset="1" panose="00000806000000000000"/>
      <p:regular r:id="rId34"/>
    </p:embeddedFont>
    <p:embeddedFont>
      <p:font typeface="Barlow SemiCondensed" charset="1" panose="00000506000000000000"/>
      <p:regular r:id="rId35"/>
    </p:embeddedFont>
    <p:embeddedFont>
      <p:font typeface="Roboto Condensed Bold" charset="1" panose="02000000000000000000"/>
      <p:regular r:id="rId36"/>
    </p:embeddedFont>
    <p:embeddedFont>
      <p:font typeface="Roboto Condensed" charset="1" panose="02000000000000000000"/>
      <p:regular r:id="rId37"/>
    </p:embeddedFont>
    <p:embeddedFont>
      <p:font typeface="Bukhari Script" charset="1" panose="00000500000000000000"/>
      <p:regular r:id="rId38"/>
    </p:embeddedFont>
    <p:embeddedFont>
      <p:font typeface="Oswald Bold" charset="1" panose="00000800000000000000"/>
      <p:regular r:id="rId39"/>
    </p:embeddedFont>
    <p:embeddedFont>
      <p:font typeface="Prompt" charset="1" panose="00000500000000000000"/>
      <p:regular r:id="rId40"/>
    </p:embeddedFont>
    <p:embeddedFont>
      <p:font typeface="DM Sans" charset="1" panose="00000000000000000000"/>
      <p:regular r:id="rId41"/>
    </p:embeddedFont>
    <p:embeddedFont>
      <p:font typeface="Libre Baskerville Bold" charset="1" panose="02000000000000000000"/>
      <p:regular r:id="rId42"/>
    </p:embeddedFont>
    <p:embeddedFont>
      <p:font typeface="DM Sans Bold" charset="1" panose="00000000000000000000"/>
      <p:regular r:id="rId43"/>
    </p:embeddedFont>
    <p:embeddedFont>
      <p:font typeface="Canva Sans Bold" charset="1" panose="020B0803030501040103"/>
      <p:regular r:id="rId44"/>
    </p:embeddedFont>
    <p:embeddedFont>
      <p:font typeface="Brittany" charset="1" panose="00000000000000000000"/>
      <p:regular r:id="rId45"/>
    </p:embeddedFont>
    <p:embeddedFont>
      <p:font typeface="Roca One Heavy" charset="1" panose="00000A00000000000000"/>
      <p:regular r:id="rId46"/>
    </p:embeddedFont>
    <p:embeddedFont>
      <p:font typeface="Prompt Bold" charset="1" panose="00000800000000000000"/>
      <p:regular r:id="rId47"/>
    </p:embeddedFont>
    <p:embeddedFont>
      <p:font typeface="Libre Baskerville" charset="1" panose="02000000000000000000"/>
      <p:regular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35" Target="fonts/font35.fntdata" Type="http://schemas.openxmlformats.org/officeDocument/2006/relationships/font"/><Relationship Id="rId36" Target="fonts/font36.fntdata" Type="http://schemas.openxmlformats.org/officeDocument/2006/relationships/font"/><Relationship Id="rId37" Target="fonts/font37.fntdata" Type="http://schemas.openxmlformats.org/officeDocument/2006/relationships/font"/><Relationship Id="rId38" Target="fonts/font38.fntdata" Type="http://schemas.openxmlformats.org/officeDocument/2006/relationships/font"/><Relationship Id="rId39" Target="fonts/font39.fntdata" Type="http://schemas.openxmlformats.org/officeDocument/2006/relationships/font"/><Relationship Id="rId4" Target="theme/theme1.xml" Type="http://schemas.openxmlformats.org/officeDocument/2006/relationships/theme"/><Relationship Id="rId40" Target="fonts/font40.fntdata" Type="http://schemas.openxmlformats.org/officeDocument/2006/relationships/font"/><Relationship Id="rId41" Target="fonts/font41.fntdata" Type="http://schemas.openxmlformats.org/officeDocument/2006/relationships/font"/><Relationship Id="rId42" Target="fonts/font42.fntdata" Type="http://schemas.openxmlformats.org/officeDocument/2006/relationships/font"/><Relationship Id="rId43" Target="fonts/font43.fntdata" Type="http://schemas.openxmlformats.org/officeDocument/2006/relationships/font"/><Relationship Id="rId44" Target="fonts/font44.fntdata" Type="http://schemas.openxmlformats.org/officeDocument/2006/relationships/font"/><Relationship Id="rId45" Target="fonts/font45.fntdata" Type="http://schemas.openxmlformats.org/officeDocument/2006/relationships/font"/><Relationship Id="rId46" Target="fonts/font46.fntdata" Type="http://schemas.openxmlformats.org/officeDocument/2006/relationships/font"/><Relationship Id="rId47" Target="fonts/font47.fntdata" Type="http://schemas.openxmlformats.org/officeDocument/2006/relationships/font"/><Relationship Id="rId48" Target="fonts/font48.fntdata" Type="http://schemas.openxmlformats.org/officeDocument/2006/relationships/font"/><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svg" Type="http://schemas.openxmlformats.org/officeDocument/2006/relationships/image"/><Relationship Id="rId17" Target="../media/image16.png" Type="http://schemas.openxmlformats.org/officeDocument/2006/relationships/image"/><Relationship Id="rId18" Target="../media/image17.svg" Type="http://schemas.openxmlformats.org/officeDocument/2006/relationships/image"/><Relationship Id="rId19" Target="../media/image18.png" Type="http://schemas.openxmlformats.org/officeDocument/2006/relationships/image"/><Relationship Id="rId2" Target="../media/image1.png" Type="http://schemas.openxmlformats.org/officeDocument/2006/relationships/image"/><Relationship Id="rId20" Target="../media/image19.svg" Type="http://schemas.openxmlformats.org/officeDocument/2006/relationships/image"/><Relationship Id="rId21" Target="../media/image81.jpeg" Type="http://schemas.openxmlformats.org/officeDocument/2006/relationships/image"/><Relationship Id="rId22" Target="../media/aAGmQFi-wcM.m4a" Type="http://schemas.microsoft.com/office/2007/relationships/media"/><Relationship Id="rId23" Target="../media/aAGmQFi-wcM.m4a" Type="http://schemas.openxmlformats.org/officeDocument/2006/relationships/audio"/><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9.png" Type="http://schemas.openxmlformats.org/officeDocument/2006/relationships/image"/><Relationship Id="rId12" Target="../media/image10.svg" Type="http://schemas.openxmlformats.org/officeDocument/2006/relationships/image"/><Relationship Id="rId13" Target="../media/image5.png" Type="http://schemas.openxmlformats.org/officeDocument/2006/relationships/image"/><Relationship Id="rId14" Target="../media/image6.svg" Type="http://schemas.openxmlformats.org/officeDocument/2006/relationships/image"/><Relationship Id="rId15" Target="../media/image18.png" Type="http://schemas.openxmlformats.org/officeDocument/2006/relationships/image"/><Relationship Id="rId16" Target="../media/image19.svg" Type="http://schemas.openxmlformats.org/officeDocument/2006/relationships/image"/><Relationship Id="rId17" Target="../media/image37.png" Type="http://schemas.openxmlformats.org/officeDocument/2006/relationships/image"/><Relationship Id="rId18" Target="../media/image38.pn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22.png" Type="http://schemas.openxmlformats.org/officeDocument/2006/relationships/image"/><Relationship Id="rId7" Target="../media/image23.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9.png" Type="http://schemas.openxmlformats.org/officeDocument/2006/relationships/image"/><Relationship Id="rId12" Target="../media/image10.svg" Type="http://schemas.openxmlformats.org/officeDocument/2006/relationships/image"/><Relationship Id="rId13" Target="../media/image5.png" Type="http://schemas.openxmlformats.org/officeDocument/2006/relationships/image"/><Relationship Id="rId14" Target="../media/image6.svg" Type="http://schemas.openxmlformats.org/officeDocument/2006/relationships/image"/><Relationship Id="rId15" Target="../media/image16.png" Type="http://schemas.openxmlformats.org/officeDocument/2006/relationships/image"/><Relationship Id="rId16" Target="../media/image17.svg" Type="http://schemas.openxmlformats.org/officeDocument/2006/relationships/image"/><Relationship Id="rId17" Target="../media/image18.png" Type="http://schemas.openxmlformats.org/officeDocument/2006/relationships/image"/><Relationship Id="rId18" Target="../media/image19.svg" Type="http://schemas.openxmlformats.org/officeDocument/2006/relationships/image"/><Relationship Id="rId19" Target="../media/image39.png" Type="http://schemas.openxmlformats.org/officeDocument/2006/relationships/image"/><Relationship Id="rId2" Target="../media/image1.png" Type="http://schemas.openxmlformats.org/officeDocument/2006/relationships/image"/><Relationship Id="rId20" Target="../media/image40.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22.png" Type="http://schemas.openxmlformats.org/officeDocument/2006/relationships/image"/><Relationship Id="rId7" Target="../media/image23.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9.png" Type="http://schemas.openxmlformats.org/officeDocument/2006/relationships/image"/><Relationship Id="rId12" Target="../media/image10.svg" Type="http://schemas.openxmlformats.org/officeDocument/2006/relationships/image"/><Relationship Id="rId13" Target="../media/image5.png" Type="http://schemas.openxmlformats.org/officeDocument/2006/relationships/image"/><Relationship Id="rId14" Target="../media/image6.svg" Type="http://schemas.openxmlformats.org/officeDocument/2006/relationships/image"/><Relationship Id="rId15" Target="../media/image16.png" Type="http://schemas.openxmlformats.org/officeDocument/2006/relationships/image"/><Relationship Id="rId16" Target="../media/image17.svg" Type="http://schemas.openxmlformats.org/officeDocument/2006/relationships/image"/><Relationship Id="rId17" Target="../media/image18.png" Type="http://schemas.openxmlformats.org/officeDocument/2006/relationships/image"/><Relationship Id="rId18" Target="../media/image19.svg" Type="http://schemas.openxmlformats.org/officeDocument/2006/relationships/image"/><Relationship Id="rId19" Target="../media/image41.png" Type="http://schemas.openxmlformats.org/officeDocument/2006/relationships/image"/><Relationship Id="rId2" Target="../media/image1.png" Type="http://schemas.openxmlformats.org/officeDocument/2006/relationships/image"/><Relationship Id="rId20" Target="../media/image42.png" Type="http://schemas.openxmlformats.org/officeDocument/2006/relationships/image"/><Relationship Id="rId21" Target="../media/image43.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22.png" Type="http://schemas.openxmlformats.org/officeDocument/2006/relationships/image"/><Relationship Id="rId7" Target="../media/image23.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9.png" Type="http://schemas.openxmlformats.org/officeDocument/2006/relationships/image"/><Relationship Id="rId12" Target="../media/image10.svg" Type="http://schemas.openxmlformats.org/officeDocument/2006/relationships/image"/><Relationship Id="rId13" Target="../media/image5.png" Type="http://schemas.openxmlformats.org/officeDocument/2006/relationships/image"/><Relationship Id="rId14" Target="../media/image6.svg" Type="http://schemas.openxmlformats.org/officeDocument/2006/relationships/image"/><Relationship Id="rId15" Target="../media/image16.png" Type="http://schemas.openxmlformats.org/officeDocument/2006/relationships/image"/><Relationship Id="rId16" Target="../media/image17.svg" Type="http://schemas.openxmlformats.org/officeDocument/2006/relationships/image"/><Relationship Id="rId17" Target="../media/image18.png" Type="http://schemas.openxmlformats.org/officeDocument/2006/relationships/image"/><Relationship Id="rId18" Target="../media/image19.svg" Type="http://schemas.openxmlformats.org/officeDocument/2006/relationships/image"/><Relationship Id="rId19" Target="../media/image44.png" Type="http://schemas.openxmlformats.org/officeDocument/2006/relationships/image"/><Relationship Id="rId2" Target="../media/image1.png" Type="http://schemas.openxmlformats.org/officeDocument/2006/relationships/image"/><Relationship Id="rId20" Target="../media/image45.png" Type="http://schemas.openxmlformats.org/officeDocument/2006/relationships/image"/><Relationship Id="rId21" Target="../media/image46.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22.png" Type="http://schemas.openxmlformats.org/officeDocument/2006/relationships/image"/><Relationship Id="rId7" Target="../media/image23.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9.png" Type="http://schemas.openxmlformats.org/officeDocument/2006/relationships/image"/><Relationship Id="rId12" Target="../media/image10.svg" Type="http://schemas.openxmlformats.org/officeDocument/2006/relationships/image"/><Relationship Id="rId13" Target="../media/image5.png" Type="http://schemas.openxmlformats.org/officeDocument/2006/relationships/image"/><Relationship Id="rId14" Target="../media/image6.svg" Type="http://schemas.openxmlformats.org/officeDocument/2006/relationships/image"/><Relationship Id="rId15" Target="../media/image18.png" Type="http://schemas.openxmlformats.org/officeDocument/2006/relationships/image"/><Relationship Id="rId16" Target="../media/image19.svg" Type="http://schemas.openxmlformats.org/officeDocument/2006/relationships/image"/><Relationship Id="rId17" Target="../media/image47.png" Type="http://schemas.openxmlformats.org/officeDocument/2006/relationships/image"/><Relationship Id="rId18" Target="../media/image48.pn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22.png" Type="http://schemas.openxmlformats.org/officeDocument/2006/relationships/image"/><Relationship Id="rId7" Target="../media/image23.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9.png" Type="http://schemas.openxmlformats.org/officeDocument/2006/relationships/image"/><Relationship Id="rId12" Target="../media/image10.svg" Type="http://schemas.openxmlformats.org/officeDocument/2006/relationships/image"/><Relationship Id="rId13" Target="../media/image5.png" Type="http://schemas.openxmlformats.org/officeDocument/2006/relationships/image"/><Relationship Id="rId14" Target="../media/image6.svg" Type="http://schemas.openxmlformats.org/officeDocument/2006/relationships/image"/><Relationship Id="rId15" Target="../media/image18.png" Type="http://schemas.openxmlformats.org/officeDocument/2006/relationships/image"/><Relationship Id="rId16" Target="../media/image19.svg" Type="http://schemas.openxmlformats.org/officeDocument/2006/relationships/image"/><Relationship Id="rId17" Target="../media/image49.png" Type="http://schemas.openxmlformats.org/officeDocument/2006/relationships/image"/><Relationship Id="rId18" Target="../media/image50.png" Type="http://schemas.openxmlformats.org/officeDocument/2006/relationships/image"/><Relationship Id="rId19" Target="../media/image51.pn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22.png" Type="http://schemas.openxmlformats.org/officeDocument/2006/relationships/image"/><Relationship Id="rId7" Target="../media/image23.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svg" Type="http://schemas.openxmlformats.org/officeDocument/2006/relationships/image"/><Relationship Id="rId11" Target="../media/image5.png" Type="http://schemas.openxmlformats.org/officeDocument/2006/relationships/image"/><Relationship Id="rId12" Target="../media/image6.svg" Type="http://schemas.openxmlformats.org/officeDocument/2006/relationships/image"/><Relationship Id="rId13" Target="../media/image18.png" Type="http://schemas.openxmlformats.org/officeDocument/2006/relationships/image"/><Relationship Id="rId14" Target="../media/image19.svg" Type="http://schemas.openxmlformats.org/officeDocument/2006/relationships/image"/><Relationship Id="rId15" Target="../media/image52.jpeg" Type="http://schemas.openxmlformats.org/officeDocument/2006/relationships/image"/><Relationship Id="rId16" Target="../media/VAHOXEQmR_s.mp4" Type="http://schemas.openxmlformats.org/officeDocument/2006/relationships/video"/><Relationship Id="rId17" Target="../media/VAHOXEQmR_s.mp4" Type="http://schemas.microsoft.com/office/2007/relationships/media"/><Relationship Id="rId18" Target="../media/image53.jpeg" Type="http://schemas.openxmlformats.org/officeDocument/2006/relationships/image"/><Relationship Id="rId19" Target="../media/image54.jpeg" Type="http://schemas.openxmlformats.org/officeDocument/2006/relationships/image"/><Relationship Id="rId2" Target="../media/image3.png" Type="http://schemas.openxmlformats.org/officeDocument/2006/relationships/image"/><Relationship Id="rId3" Target="../media/image4.sv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13.png" Type="http://schemas.openxmlformats.org/officeDocument/2006/relationships/image"/><Relationship Id="rId9" Target="../media/image9.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svg" Type="http://schemas.openxmlformats.org/officeDocument/2006/relationships/image"/><Relationship Id="rId11" Target="../media/image5.png" Type="http://schemas.openxmlformats.org/officeDocument/2006/relationships/image"/><Relationship Id="rId12" Target="../media/image6.svg" Type="http://schemas.openxmlformats.org/officeDocument/2006/relationships/image"/><Relationship Id="rId13" Target="../media/image18.png" Type="http://schemas.openxmlformats.org/officeDocument/2006/relationships/image"/><Relationship Id="rId14" Target="../media/image19.svg" Type="http://schemas.openxmlformats.org/officeDocument/2006/relationships/image"/><Relationship Id="rId15" Target="../media/image55.jpeg" Type="http://schemas.openxmlformats.org/officeDocument/2006/relationships/image"/><Relationship Id="rId16" Target="../media/VAHOXBi7vLg.mp4" Type="http://schemas.openxmlformats.org/officeDocument/2006/relationships/video"/><Relationship Id="rId17" Target="../media/VAHOXBi7vLg.mp4" Type="http://schemas.microsoft.com/office/2007/relationships/media"/><Relationship Id="rId2" Target="../media/image3.png" Type="http://schemas.openxmlformats.org/officeDocument/2006/relationships/image"/><Relationship Id="rId3" Target="../media/image4.sv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13.png" Type="http://schemas.openxmlformats.org/officeDocument/2006/relationships/image"/><Relationship Id="rId9" Target="../media/image9.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svg" Type="http://schemas.openxmlformats.org/officeDocument/2006/relationships/image"/><Relationship Id="rId11" Target="../media/image5.png" Type="http://schemas.openxmlformats.org/officeDocument/2006/relationships/image"/><Relationship Id="rId12" Target="../media/image6.svg" Type="http://schemas.openxmlformats.org/officeDocument/2006/relationships/image"/><Relationship Id="rId13" Target="../media/image18.png" Type="http://schemas.openxmlformats.org/officeDocument/2006/relationships/image"/><Relationship Id="rId14" Target="../media/image19.svg" Type="http://schemas.openxmlformats.org/officeDocument/2006/relationships/image"/><Relationship Id="rId15" Target="../media/image56.png" Type="http://schemas.openxmlformats.org/officeDocument/2006/relationships/image"/><Relationship Id="rId2" Target="../media/image3.png" Type="http://schemas.openxmlformats.org/officeDocument/2006/relationships/image"/><Relationship Id="rId3" Target="../media/image4.sv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13.png" Type="http://schemas.openxmlformats.org/officeDocument/2006/relationships/image"/><Relationship Id="rId9" Target="../media/image9.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svg" Type="http://schemas.openxmlformats.org/officeDocument/2006/relationships/image"/><Relationship Id="rId11" Target="../media/image5.png" Type="http://schemas.openxmlformats.org/officeDocument/2006/relationships/image"/><Relationship Id="rId12" Target="../media/image6.svg" Type="http://schemas.openxmlformats.org/officeDocument/2006/relationships/image"/><Relationship Id="rId13" Target="../media/image18.png" Type="http://schemas.openxmlformats.org/officeDocument/2006/relationships/image"/><Relationship Id="rId14" Target="../media/image19.svg" Type="http://schemas.openxmlformats.org/officeDocument/2006/relationships/image"/><Relationship Id="rId15" Target="../media/image57.png" Type="http://schemas.openxmlformats.org/officeDocument/2006/relationships/image"/><Relationship Id="rId16" Target="../media/image58.png" Type="http://schemas.openxmlformats.org/officeDocument/2006/relationships/image"/><Relationship Id="rId17" Target="../media/image59.png" Type="http://schemas.openxmlformats.org/officeDocument/2006/relationships/image"/><Relationship Id="rId18" Target="../media/image60.png" Type="http://schemas.openxmlformats.org/officeDocument/2006/relationships/image"/><Relationship Id="rId2" Target="../media/image3.png" Type="http://schemas.openxmlformats.org/officeDocument/2006/relationships/image"/><Relationship Id="rId3" Target="../media/image4.sv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13.png" Type="http://schemas.openxmlformats.org/officeDocument/2006/relationships/image"/><Relationship Id="rId9" Target="../media/image9.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png" Type="http://schemas.openxmlformats.org/officeDocument/2006/relationships/image"/><Relationship Id="rId11" Target="../media/image21.png" Type="http://schemas.openxmlformats.org/officeDocument/2006/relationships/image"/><Relationship Id="rId12" Target="../media/image7.png" Type="http://schemas.openxmlformats.org/officeDocument/2006/relationships/image"/><Relationship Id="rId13" Target="../media/image8.svg" Type="http://schemas.openxmlformats.org/officeDocument/2006/relationships/image"/><Relationship Id="rId14" Target="../media/image14.png" Type="http://schemas.openxmlformats.org/officeDocument/2006/relationships/image"/><Relationship Id="rId15" Target="../media/image15.svg" Type="http://schemas.openxmlformats.org/officeDocument/2006/relationships/image"/><Relationship Id="rId16" Target="../media/image9.png" Type="http://schemas.openxmlformats.org/officeDocument/2006/relationships/image"/><Relationship Id="rId17" Target="../media/image10.svg" Type="http://schemas.openxmlformats.org/officeDocument/2006/relationships/image"/><Relationship Id="rId18" Target="../media/image16.png" Type="http://schemas.openxmlformats.org/officeDocument/2006/relationships/image"/><Relationship Id="rId19" Target="../media/image17.svg" Type="http://schemas.openxmlformats.org/officeDocument/2006/relationships/image"/><Relationship Id="rId2" Target="../media/image1.png" Type="http://schemas.openxmlformats.org/officeDocument/2006/relationships/image"/><Relationship Id="rId20" Target="../media/image22.png" Type="http://schemas.openxmlformats.org/officeDocument/2006/relationships/image"/><Relationship Id="rId21" Target="../media/image23.svg" Type="http://schemas.openxmlformats.org/officeDocument/2006/relationships/image"/><Relationship Id="rId22" Target="https://school-education.ec.europa.eu/en/connect/schools-organisations/17th-primary-school-kavala" TargetMode="External" Type="http://schemas.openxmlformats.org/officeDocument/2006/relationships/hyperlink"/><Relationship Id="rId23" Target="https://school-education.ec.europa.eu/en/connect/schools-organisations/colegio-publico-de-educacion-infantil-y-primaria-santa-catalina" TargetMode="External" Type="http://schemas.openxmlformats.org/officeDocument/2006/relationships/hyperlink"/><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11.png" Type="http://schemas.openxmlformats.org/officeDocument/2006/relationships/image"/><Relationship Id="rId9" Target="../media/image12.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svg" Type="http://schemas.openxmlformats.org/officeDocument/2006/relationships/image"/><Relationship Id="rId11" Target="../media/image5.png" Type="http://schemas.openxmlformats.org/officeDocument/2006/relationships/image"/><Relationship Id="rId12" Target="../media/image6.svg" Type="http://schemas.openxmlformats.org/officeDocument/2006/relationships/image"/><Relationship Id="rId13" Target="../media/image18.png" Type="http://schemas.openxmlformats.org/officeDocument/2006/relationships/image"/><Relationship Id="rId14" Target="../media/image19.svg" Type="http://schemas.openxmlformats.org/officeDocument/2006/relationships/image"/><Relationship Id="rId15" Target="../media/image61.png" Type="http://schemas.openxmlformats.org/officeDocument/2006/relationships/image"/><Relationship Id="rId16" Target="../media/image62.png" Type="http://schemas.openxmlformats.org/officeDocument/2006/relationships/image"/><Relationship Id="rId17" Target="../media/image63.png" Type="http://schemas.openxmlformats.org/officeDocument/2006/relationships/image"/><Relationship Id="rId18" Target="../media/image64.png" Type="http://schemas.openxmlformats.org/officeDocument/2006/relationships/image"/><Relationship Id="rId19" Target="../media/image65.png" Type="http://schemas.openxmlformats.org/officeDocument/2006/relationships/image"/><Relationship Id="rId2" Target="../media/image3.png" Type="http://schemas.openxmlformats.org/officeDocument/2006/relationships/image"/><Relationship Id="rId20" Target="../media/image66.png" Type="http://schemas.openxmlformats.org/officeDocument/2006/relationships/image"/><Relationship Id="rId21" Target="../media/image67.png" Type="http://schemas.openxmlformats.org/officeDocument/2006/relationships/image"/><Relationship Id="rId3" Target="../media/image4.sv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13.png" Type="http://schemas.openxmlformats.org/officeDocument/2006/relationships/image"/><Relationship Id="rId9" Target="../media/image9.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9.png" Type="http://schemas.openxmlformats.org/officeDocument/2006/relationships/image"/><Relationship Id="rId12" Target="../media/image10.svg" Type="http://schemas.openxmlformats.org/officeDocument/2006/relationships/image"/><Relationship Id="rId13" Target="../media/image5.png" Type="http://schemas.openxmlformats.org/officeDocument/2006/relationships/image"/><Relationship Id="rId14" Target="../media/image6.svg" Type="http://schemas.openxmlformats.org/officeDocument/2006/relationships/image"/><Relationship Id="rId15" Target="../media/image18.png" Type="http://schemas.openxmlformats.org/officeDocument/2006/relationships/image"/><Relationship Id="rId16" Target="../media/image19.svg" Type="http://schemas.openxmlformats.org/officeDocument/2006/relationships/image"/><Relationship Id="rId17" Target="../media/image68.png" Type="http://schemas.openxmlformats.org/officeDocument/2006/relationships/image"/><Relationship Id="rId18" Target="../media/image69.png" Type="http://schemas.openxmlformats.org/officeDocument/2006/relationships/image"/><Relationship Id="rId19" Target="../media/image70.pn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22.png" Type="http://schemas.openxmlformats.org/officeDocument/2006/relationships/image"/><Relationship Id="rId7" Target="../media/image23.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9.png" Type="http://schemas.openxmlformats.org/officeDocument/2006/relationships/image"/><Relationship Id="rId12" Target="../media/image10.svg" Type="http://schemas.openxmlformats.org/officeDocument/2006/relationships/image"/><Relationship Id="rId13" Target="../media/image5.png" Type="http://schemas.openxmlformats.org/officeDocument/2006/relationships/image"/><Relationship Id="rId14" Target="../media/image6.svg" Type="http://schemas.openxmlformats.org/officeDocument/2006/relationships/image"/><Relationship Id="rId15" Target="../media/image18.png" Type="http://schemas.openxmlformats.org/officeDocument/2006/relationships/image"/><Relationship Id="rId16" Target="../media/image19.svg" Type="http://schemas.openxmlformats.org/officeDocument/2006/relationships/image"/><Relationship Id="rId17" Target="../media/image71.png" Type="http://schemas.openxmlformats.org/officeDocument/2006/relationships/image"/><Relationship Id="rId18" Target="../media/image72.png" Type="http://schemas.openxmlformats.org/officeDocument/2006/relationships/image"/><Relationship Id="rId19" Target="../media/image73.pn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22.png" Type="http://schemas.openxmlformats.org/officeDocument/2006/relationships/image"/><Relationship Id="rId7" Target="../media/image23.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9.png" Type="http://schemas.openxmlformats.org/officeDocument/2006/relationships/image"/><Relationship Id="rId12" Target="../media/image10.svg" Type="http://schemas.openxmlformats.org/officeDocument/2006/relationships/image"/><Relationship Id="rId13" Target="../media/image5.png" Type="http://schemas.openxmlformats.org/officeDocument/2006/relationships/image"/><Relationship Id="rId14" Target="../media/image6.svg" Type="http://schemas.openxmlformats.org/officeDocument/2006/relationships/image"/><Relationship Id="rId15" Target="../media/image18.png" Type="http://schemas.openxmlformats.org/officeDocument/2006/relationships/image"/><Relationship Id="rId16" Target="../media/image19.svg" Type="http://schemas.openxmlformats.org/officeDocument/2006/relationships/image"/><Relationship Id="rId17" Target="../media/image74.png" Type="http://schemas.openxmlformats.org/officeDocument/2006/relationships/image"/><Relationship Id="rId18" Target="../media/image75.png" Type="http://schemas.openxmlformats.org/officeDocument/2006/relationships/image"/><Relationship Id="rId19" Target="../media/image76.png" Type="http://schemas.openxmlformats.org/officeDocument/2006/relationships/image"/><Relationship Id="rId2" Target="../media/image1.png" Type="http://schemas.openxmlformats.org/officeDocument/2006/relationships/image"/><Relationship Id="rId20" Target="../media/image77.png" Type="http://schemas.openxmlformats.org/officeDocument/2006/relationships/image"/><Relationship Id="rId21" Target="../media/image78.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22.png" Type="http://schemas.openxmlformats.org/officeDocument/2006/relationships/image"/><Relationship Id="rId7" Target="../media/image23.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9.png" Type="http://schemas.openxmlformats.org/officeDocument/2006/relationships/image"/><Relationship Id="rId12" Target="../media/image10.svg" Type="http://schemas.openxmlformats.org/officeDocument/2006/relationships/image"/><Relationship Id="rId13" Target="../media/image5.png" Type="http://schemas.openxmlformats.org/officeDocument/2006/relationships/image"/><Relationship Id="rId14" Target="../media/image6.svg" Type="http://schemas.openxmlformats.org/officeDocument/2006/relationships/image"/><Relationship Id="rId15" Target="../media/image18.png" Type="http://schemas.openxmlformats.org/officeDocument/2006/relationships/image"/><Relationship Id="rId16" Target="../media/image19.svg" Type="http://schemas.openxmlformats.org/officeDocument/2006/relationships/image"/><Relationship Id="rId17" Target="../media/image79.png" Type="http://schemas.openxmlformats.org/officeDocument/2006/relationships/image"/><Relationship Id="rId18" Target="../media/image80.pn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22.png" Type="http://schemas.openxmlformats.org/officeDocument/2006/relationships/image"/><Relationship Id="rId7" Target="../media/image23.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svg" Type="http://schemas.openxmlformats.org/officeDocument/2006/relationships/image"/><Relationship Id="rId17" Target="../media/image16.png" Type="http://schemas.openxmlformats.org/officeDocument/2006/relationships/image"/><Relationship Id="rId18" Target="../media/image17.svg" Type="http://schemas.openxmlformats.org/officeDocument/2006/relationships/image"/><Relationship Id="rId19" Target="../media/image18.png" Type="http://schemas.openxmlformats.org/officeDocument/2006/relationships/image"/><Relationship Id="rId2" Target="../media/image1.png" Type="http://schemas.openxmlformats.org/officeDocument/2006/relationships/image"/><Relationship Id="rId20" Target="../media/image19.sv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4.jpeg" Type="http://schemas.openxmlformats.org/officeDocument/2006/relationships/image"/><Relationship Id="rId11" Target="../media/image5.png" Type="http://schemas.openxmlformats.org/officeDocument/2006/relationships/image"/><Relationship Id="rId12" Target="../media/image6.svg" Type="http://schemas.openxmlformats.org/officeDocument/2006/relationships/image"/><Relationship Id="rId13" Target="../media/image9.png" Type="http://schemas.openxmlformats.org/officeDocument/2006/relationships/image"/><Relationship Id="rId14" Target="../media/image10.svg" Type="http://schemas.openxmlformats.org/officeDocument/2006/relationships/image"/><Relationship Id="rId15" Target="../media/image13.png" Type="http://schemas.openxmlformats.org/officeDocument/2006/relationships/image"/><Relationship Id="rId16" Target="../media/image18.png" Type="http://schemas.openxmlformats.org/officeDocument/2006/relationships/image"/><Relationship Id="rId17" Target="../media/image19.svg" Type="http://schemas.openxmlformats.org/officeDocument/2006/relationships/image"/><Relationship Id="rId18" Target="../media/image11.png" Type="http://schemas.openxmlformats.org/officeDocument/2006/relationships/image"/><Relationship Id="rId19" Target="../media/image12.svg" Type="http://schemas.openxmlformats.org/officeDocument/2006/relationships/image"/><Relationship Id="rId2" Target="../media/image1.png" Type="http://schemas.openxmlformats.org/officeDocument/2006/relationships/image"/><Relationship Id="rId20" Target="../media/image25.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22.png" Type="http://schemas.openxmlformats.org/officeDocument/2006/relationships/image"/><Relationship Id="rId7" Target="../media/image23.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9.png" Type="http://schemas.openxmlformats.org/officeDocument/2006/relationships/image"/><Relationship Id="rId12" Target="../media/image10.svg" Type="http://schemas.openxmlformats.org/officeDocument/2006/relationships/image"/><Relationship Id="rId13" Target="../media/image7.png" Type="http://schemas.openxmlformats.org/officeDocument/2006/relationships/image"/><Relationship Id="rId14" Target="../media/image8.svg" Type="http://schemas.openxmlformats.org/officeDocument/2006/relationships/image"/><Relationship Id="rId15" Target="../media/image16.png" Type="http://schemas.openxmlformats.org/officeDocument/2006/relationships/image"/><Relationship Id="rId16" Target="../media/image17.svg" Type="http://schemas.openxmlformats.org/officeDocument/2006/relationships/image"/><Relationship Id="rId17" Target="../media/image22.png" Type="http://schemas.openxmlformats.org/officeDocument/2006/relationships/image"/><Relationship Id="rId18" Target="../media/image23.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11.png" Type="http://schemas.openxmlformats.org/officeDocument/2006/relationships/image"/><Relationship Id="rId9" Target="../media/image12.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26.png" Type="http://schemas.openxmlformats.org/officeDocument/2006/relationships/image"/><Relationship Id="rId13" Target="../media/image5.png" Type="http://schemas.openxmlformats.org/officeDocument/2006/relationships/image"/><Relationship Id="rId14" Target="../media/image6.svg" Type="http://schemas.openxmlformats.org/officeDocument/2006/relationships/image"/><Relationship Id="rId15" Target="../media/image18.png" Type="http://schemas.openxmlformats.org/officeDocument/2006/relationships/image"/><Relationship Id="rId16" Target="../media/image19.svg" Type="http://schemas.openxmlformats.org/officeDocument/2006/relationships/image"/><Relationship Id="rId17" Target="../media/image16.png" Type="http://schemas.openxmlformats.org/officeDocument/2006/relationships/image"/><Relationship Id="rId18" Target="../media/image17.svg" Type="http://schemas.openxmlformats.org/officeDocument/2006/relationships/image"/><Relationship Id="rId19" Target="../media/image11.png" Type="http://schemas.openxmlformats.org/officeDocument/2006/relationships/image"/><Relationship Id="rId2" Target="../media/image1.png" Type="http://schemas.openxmlformats.org/officeDocument/2006/relationships/image"/><Relationship Id="rId20" Target="../media/image12.svg" Type="http://schemas.openxmlformats.org/officeDocument/2006/relationships/image"/><Relationship Id="rId21" Target="../media/image27.jpe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22.png" Type="http://schemas.openxmlformats.org/officeDocument/2006/relationships/image"/><Relationship Id="rId7" Target="../media/image23.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5.png" Type="http://schemas.openxmlformats.org/officeDocument/2006/relationships/image"/><Relationship Id="rId13" Target="../media/image6.svg" Type="http://schemas.openxmlformats.org/officeDocument/2006/relationships/image"/><Relationship Id="rId14" Target="../media/image16.png" Type="http://schemas.openxmlformats.org/officeDocument/2006/relationships/image"/><Relationship Id="rId15" Target="../media/image17.svg" Type="http://schemas.openxmlformats.org/officeDocument/2006/relationships/image"/><Relationship Id="rId16" Target="../media/image13.pn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22.png" Type="http://schemas.openxmlformats.org/officeDocument/2006/relationships/image"/><Relationship Id="rId7" Target="../media/image23.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9.png" Type="http://schemas.openxmlformats.org/officeDocument/2006/relationships/image"/><Relationship Id="rId12" Target="../media/image10.svg" Type="http://schemas.openxmlformats.org/officeDocument/2006/relationships/image"/><Relationship Id="rId13" Target="../media/image5.png" Type="http://schemas.openxmlformats.org/officeDocument/2006/relationships/image"/><Relationship Id="rId14" Target="../media/image6.svg" Type="http://schemas.openxmlformats.org/officeDocument/2006/relationships/image"/><Relationship Id="rId15" Target="../media/image16.png" Type="http://schemas.openxmlformats.org/officeDocument/2006/relationships/image"/><Relationship Id="rId16" Target="../media/image17.svg" Type="http://schemas.openxmlformats.org/officeDocument/2006/relationships/image"/><Relationship Id="rId17" Target="../media/image18.png" Type="http://schemas.openxmlformats.org/officeDocument/2006/relationships/image"/><Relationship Id="rId18" Target="../media/image19.svg" Type="http://schemas.openxmlformats.org/officeDocument/2006/relationships/image"/><Relationship Id="rId19" Target="../media/image28.jpe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22.png" Type="http://schemas.openxmlformats.org/officeDocument/2006/relationships/image"/><Relationship Id="rId7" Target="../media/image23.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9.png" Type="http://schemas.openxmlformats.org/officeDocument/2006/relationships/image"/><Relationship Id="rId12" Target="../media/image10.svg" Type="http://schemas.openxmlformats.org/officeDocument/2006/relationships/image"/><Relationship Id="rId13" Target="../media/image5.png" Type="http://schemas.openxmlformats.org/officeDocument/2006/relationships/image"/><Relationship Id="rId14" Target="../media/image6.svg" Type="http://schemas.openxmlformats.org/officeDocument/2006/relationships/image"/><Relationship Id="rId15" Target="../media/image18.png" Type="http://schemas.openxmlformats.org/officeDocument/2006/relationships/image"/><Relationship Id="rId16" Target="../media/image19.svg" Type="http://schemas.openxmlformats.org/officeDocument/2006/relationships/image"/><Relationship Id="rId17" Target="../media/image29.png" Type="http://schemas.openxmlformats.org/officeDocument/2006/relationships/image"/><Relationship Id="rId18" Target="../media/image30.png" Type="http://schemas.openxmlformats.org/officeDocument/2006/relationships/image"/><Relationship Id="rId19" Target="../media/image31.jpe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22.png" Type="http://schemas.openxmlformats.org/officeDocument/2006/relationships/image"/><Relationship Id="rId7" Target="../media/image23.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9.png" Type="http://schemas.openxmlformats.org/officeDocument/2006/relationships/image"/><Relationship Id="rId12" Target="../media/image10.svg" Type="http://schemas.openxmlformats.org/officeDocument/2006/relationships/image"/><Relationship Id="rId13" Target="../media/image5.png" Type="http://schemas.openxmlformats.org/officeDocument/2006/relationships/image"/><Relationship Id="rId14" Target="../media/image6.svg" Type="http://schemas.openxmlformats.org/officeDocument/2006/relationships/image"/><Relationship Id="rId15" Target="../media/image32.png" Type="http://schemas.openxmlformats.org/officeDocument/2006/relationships/image"/><Relationship Id="rId16" Target="../media/image18.png" Type="http://schemas.openxmlformats.org/officeDocument/2006/relationships/image"/><Relationship Id="rId17" Target="../media/image19.svg" Type="http://schemas.openxmlformats.org/officeDocument/2006/relationships/image"/><Relationship Id="rId18" Target="../media/image33.png" Type="http://schemas.openxmlformats.org/officeDocument/2006/relationships/image"/><Relationship Id="rId19" Target="../media/image34.png" Type="http://schemas.openxmlformats.org/officeDocument/2006/relationships/image"/><Relationship Id="rId2" Target="../media/image1.png" Type="http://schemas.openxmlformats.org/officeDocument/2006/relationships/image"/><Relationship Id="rId20" Target="../media/image35.png" Type="http://schemas.openxmlformats.org/officeDocument/2006/relationships/image"/><Relationship Id="rId21" Target="../media/image36.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22.png" Type="http://schemas.openxmlformats.org/officeDocument/2006/relationships/image"/><Relationship Id="rId7" Target="../media/image23.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176560"/>
            <a:ext cx="18399473" cy="10544872"/>
          </a:xfrm>
          <a:custGeom>
            <a:avLst/>
            <a:gdLst/>
            <a:ahLst/>
            <a:cxnLst/>
            <a:rect r="r" b="b" t="t" l="l"/>
            <a:pathLst>
              <a:path h="10544872" w="18399473">
                <a:moveTo>
                  <a:pt x="0" y="0"/>
                </a:moveTo>
                <a:lnTo>
                  <a:pt x="18399473" y="0"/>
                </a:lnTo>
                <a:lnTo>
                  <a:pt x="18399473" y="10544872"/>
                </a:lnTo>
                <a:lnTo>
                  <a:pt x="0" y="10544872"/>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40781" r="0" b="-40949"/>
            </a:stretch>
          </a:blipFill>
        </p:spPr>
      </p:sp>
      <p:sp>
        <p:nvSpPr>
          <p:cNvPr name="Freeform 3" id="3"/>
          <p:cNvSpPr/>
          <p:nvPr/>
        </p:nvSpPr>
        <p:spPr>
          <a:xfrm flipH="false" flipV="false" rot="0">
            <a:off x="0" y="0"/>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0" y="44205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0" y="88401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p:nvPr/>
        </p:nvGrpSpPr>
        <p:grpSpPr>
          <a:xfrm rot="0">
            <a:off x="3101853" y="1281250"/>
            <a:ext cx="12084294" cy="7724500"/>
            <a:chOff x="0" y="0"/>
            <a:chExt cx="3182695" cy="2034436"/>
          </a:xfrm>
        </p:grpSpPr>
        <p:sp>
          <p:nvSpPr>
            <p:cNvPr name="Freeform 7" id="7"/>
            <p:cNvSpPr/>
            <p:nvPr/>
          </p:nvSpPr>
          <p:spPr>
            <a:xfrm flipH="false" flipV="false" rot="0">
              <a:off x="0" y="0"/>
              <a:ext cx="3182695" cy="2034436"/>
            </a:xfrm>
            <a:custGeom>
              <a:avLst/>
              <a:gdLst/>
              <a:ahLst/>
              <a:cxnLst/>
              <a:rect r="r" b="b" t="t" l="l"/>
              <a:pathLst>
                <a:path h="2034436" w="3182695">
                  <a:moveTo>
                    <a:pt x="32674" y="0"/>
                  </a:moveTo>
                  <a:lnTo>
                    <a:pt x="3150021" y="0"/>
                  </a:lnTo>
                  <a:cubicBezTo>
                    <a:pt x="3158687" y="0"/>
                    <a:pt x="3166997" y="3442"/>
                    <a:pt x="3173125" y="9570"/>
                  </a:cubicBezTo>
                  <a:cubicBezTo>
                    <a:pt x="3179252" y="15697"/>
                    <a:pt x="3182695" y="24008"/>
                    <a:pt x="3182695" y="32674"/>
                  </a:cubicBezTo>
                  <a:lnTo>
                    <a:pt x="3182695" y="2001763"/>
                  </a:lnTo>
                  <a:cubicBezTo>
                    <a:pt x="3182695" y="2010428"/>
                    <a:pt x="3179252" y="2018739"/>
                    <a:pt x="3173125" y="2024866"/>
                  </a:cubicBezTo>
                  <a:cubicBezTo>
                    <a:pt x="3166997" y="2030994"/>
                    <a:pt x="3158687" y="2034436"/>
                    <a:pt x="3150021" y="2034436"/>
                  </a:cubicBezTo>
                  <a:lnTo>
                    <a:pt x="32674" y="2034436"/>
                  </a:lnTo>
                  <a:cubicBezTo>
                    <a:pt x="24008" y="2034436"/>
                    <a:pt x="15697" y="2030994"/>
                    <a:pt x="9570" y="2024866"/>
                  </a:cubicBezTo>
                  <a:cubicBezTo>
                    <a:pt x="3442" y="2018739"/>
                    <a:pt x="0" y="2010428"/>
                    <a:pt x="0" y="2001763"/>
                  </a:cubicBezTo>
                  <a:lnTo>
                    <a:pt x="0" y="32674"/>
                  </a:lnTo>
                  <a:cubicBezTo>
                    <a:pt x="0" y="24008"/>
                    <a:pt x="3442" y="15697"/>
                    <a:pt x="9570" y="9570"/>
                  </a:cubicBezTo>
                  <a:cubicBezTo>
                    <a:pt x="15697" y="3442"/>
                    <a:pt x="24008" y="0"/>
                    <a:pt x="32674" y="0"/>
                  </a:cubicBezTo>
                  <a:close/>
                </a:path>
              </a:pathLst>
            </a:custGeom>
            <a:solidFill>
              <a:srgbClr val="FFFFFF"/>
            </a:solidFill>
          </p:spPr>
        </p:sp>
        <p:sp>
          <p:nvSpPr>
            <p:cNvPr name="TextBox 8" id="8"/>
            <p:cNvSpPr txBox="true"/>
            <p:nvPr/>
          </p:nvSpPr>
          <p:spPr>
            <a:xfrm>
              <a:off x="0" y="0"/>
              <a:ext cx="3182695" cy="2034436"/>
            </a:xfrm>
            <a:prstGeom prst="rect">
              <a:avLst/>
            </a:prstGeom>
          </p:spPr>
          <p:txBody>
            <a:bodyPr anchor="ctr" rtlCol="false" tIns="50800" lIns="50800" bIns="50800" rIns="50800"/>
            <a:lstStyle/>
            <a:p>
              <a:pPr algn="ctr">
                <a:lnSpc>
                  <a:spcPts val="2999"/>
                </a:lnSpc>
              </a:pPr>
            </a:p>
          </p:txBody>
        </p:sp>
      </p:grpSp>
      <p:sp>
        <p:nvSpPr>
          <p:cNvPr name="Freeform 9" id="9"/>
          <p:cNvSpPr/>
          <p:nvPr/>
        </p:nvSpPr>
        <p:spPr>
          <a:xfrm flipH="false" flipV="false" rot="0">
            <a:off x="15783272" y="196233"/>
            <a:ext cx="2369139" cy="2675133"/>
          </a:xfrm>
          <a:custGeom>
            <a:avLst/>
            <a:gdLst/>
            <a:ahLst/>
            <a:cxnLst/>
            <a:rect r="r" b="b" t="t" l="l"/>
            <a:pathLst>
              <a:path h="2675133" w="2369139">
                <a:moveTo>
                  <a:pt x="0" y="0"/>
                </a:moveTo>
                <a:lnTo>
                  <a:pt x="2369139" y="0"/>
                </a:lnTo>
                <a:lnTo>
                  <a:pt x="2369139" y="2675133"/>
                </a:lnTo>
                <a:lnTo>
                  <a:pt x="0" y="267513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2395535" y="505100"/>
            <a:ext cx="2309327" cy="2057400"/>
          </a:xfrm>
          <a:custGeom>
            <a:avLst/>
            <a:gdLst/>
            <a:ahLst/>
            <a:cxnLst/>
            <a:rect r="r" b="b" t="t" l="l"/>
            <a:pathLst>
              <a:path h="2057400" w="2309327">
                <a:moveTo>
                  <a:pt x="0" y="0"/>
                </a:moveTo>
                <a:lnTo>
                  <a:pt x="2309327" y="0"/>
                </a:lnTo>
                <a:lnTo>
                  <a:pt x="2309327" y="2057400"/>
                </a:lnTo>
                <a:lnTo>
                  <a:pt x="0" y="20574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7639906" y="8990745"/>
            <a:ext cx="3008187" cy="1296255"/>
          </a:xfrm>
          <a:custGeom>
            <a:avLst/>
            <a:gdLst/>
            <a:ahLst/>
            <a:cxnLst/>
            <a:rect r="r" b="b" t="t" l="l"/>
            <a:pathLst>
              <a:path h="1296255" w="3008187">
                <a:moveTo>
                  <a:pt x="0" y="0"/>
                </a:moveTo>
                <a:lnTo>
                  <a:pt x="3008188" y="0"/>
                </a:lnTo>
                <a:lnTo>
                  <a:pt x="3008188" y="1296255"/>
                </a:lnTo>
                <a:lnTo>
                  <a:pt x="0" y="129625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0">
            <a:off x="2395535" y="4961683"/>
            <a:ext cx="1015342" cy="955098"/>
          </a:xfrm>
          <a:custGeom>
            <a:avLst/>
            <a:gdLst/>
            <a:ahLst/>
            <a:cxnLst/>
            <a:rect r="r" b="b" t="t" l="l"/>
            <a:pathLst>
              <a:path h="955098" w="1015342">
                <a:moveTo>
                  <a:pt x="0" y="0"/>
                </a:moveTo>
                <a:lnTo>
                  <a:pt x="1015342" y="0"/>
                </a:lnTo>
                <a:lnTo>
                  <a:pt x="1015342" y="955098"/>
                </a:lnTo>
                <a:lnTo>
                  <a:pt x="0" y="95509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3" id="13"/>
          <p:cNvSpPr/>
          <p:nvPr/>
        </p:nvSpPr>
        <p:spPr>
          <a:xfrm flipH="false" flipV="false" rot="0">
            <a:off x="14136124" y="1129790"/>
            <a:ext cx="2323043" cy="2048150"/>
          </a:xfrm>
          <a:custGeom>
            <a:avLst/>
            <a:gdLst/>
            <a:ahLst/>
            <a:cxnLst/>
            <a:rect r="r" b="b" t="t" l="l"/>
            <a:pathLst>
              <a:path h="2048150" w="2323043">
                <a:moveTo>
                  <a:pt x="0" y="0"/>
                </a:moveTo>
                <a:lnTo>
                  <a:pt x="2323044" y="0"/>
                </a:lnTo>
                <a:lnTo>
                  <a:pt x="2323044" y="2048150"/>
                </a:lnTo>
                <a:lnTo>
                  <a:pt x="0" y="2048150"/>
                </a:lnTo>
                <a:lnTo>
                  <a:pt x="0" y="0"/>
                </a:lnTo>
                <a:close/>
              </a:path>
            </a:pathLst>
          </a:custGeom>
          <a:blipFill>
            <a:blip r:embed="rId14"/>
            <a:stretch>
              <a:fillRect l="0" t="0" r="0" b="0"/>
            </a:stretch>
          </a:blipFill>
        </p:spPr>
      </p:sp>
      <p:sp>
        <p:nvSpPr>
          <p:cNvPr name="Freeform 14" id="14"/>
          <p:cNvSpPr/>
          <p:nvPr/>
        </p:nvSpPr>
        <p:spPr>
          <a:xfrm flipH="false" flipV="false" rot="0">
            <a:off x="13617252" y="6650841"/>
            <a:ext cx="3360788" cy="3311904"/>
          </a:xfrm>
          <a:custGeom>
            <a:avLst/>
            <a:gdLst/>
            <a:ahLst/>
            <a:cxnLst/>
            <a:rect r="r" b="b" t="t" l="l"/>
            <a:pathLst>
              <a:path h="3311904" w="3360788">
                <a:moveTo>
                  <a:pt x="0" y="0"/>
                </a:moveTo>
                <a:lnTo>
                  <a:pt x="3360788" y="0"/>
                </a:lnTo>
                <a:lnTo>
                  <a:pt x="3360788" y="3311904"/>
                </a:lnTo>
                <a:lnTo>
                  <a:pt x="0" y="3311904"/>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5" id="15"/>
          <p:cNvSpPr/>
          <p:nvPr/>
        </p:nvSpPr>
        <p:spPr>
          <a:xfrm flipH="false" flipV="false" rot="0">
            <a:off x="1552068" y="7050417"/>
            <a:ext cx="3099570" cy="2969952"/>
          </a:xfrm>
          <a:custGeom>
            <a:avLst/>
            <a:gdLst/>
            <a:ahLst/>
            <a:cxnLst/>
            <a:rect r="r" b="b" t="t" l="l"/>
            <a:pathLst>
              <a:path h="2969952" w="3099570">
                <a:moveTo>
                  <a:pt x="0" y="0"/>
                </a:moveTo>
                <a:lnTo>
                  <a:pt x="3099570" y="0"/>
                </a:lnTo>
                <a:lnTo>
                  <a:pt x="3099570" y="2969952"/>
                </a:lnTo>
                <a:lnTo>
                  <a:pt x="0" y="2969952"/>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6" id="16"/>
          <p:cNvSpPr/>
          <p:nvPr/>
        </p:nvSpPr>
        <p:spPr>
          <a:xfrm flipH="false" flipV="false" rot="0">
            <a:off x="16878988" y="7333436"/>
            <a:ext cx="1173729" cy="3030757"/>
          </a:xfrm>
          <a:custGeom>
            <a:avLst/>
            <a:gdLst/>
            <a:ahLst/>
            <a:cxnLst/>
            <a:rect r="r" b="b" t="t" l="l"/>
            <a:pathLst>
              <a:path h="3030757" w="1173729">
                <a:moveTo>
                  <a:pt x="0" y="0"/>
                </a:moveTo>
                <a:lnTo>
                  <a:pt x="1173730" y="0"/>
                </a:lnTo>
                <a:lnTo>
                  <a:pt x="1173730" y="3030757"/>
                </a:lnTo>
                <a:lnTo>
                  <a:pt x="0" y="3030757"/>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TextBox 17" id="17"/>
          <p:cNvSpPr txBox="true"/>
          <p:nvPr/>
        </p:nvSpPr>
        <p:spPr>
          <a:xfrm rot="0">
            <a:off x="3874064" y="4000858"/>
            <a:ext cx="10651345" cy="2477135"/>
          </a:xfrm>
          <a:prstGeom prst="rect">
            <a:avLst/>
          </a:prstGeom>
        </p:spPr>
        <p:txBody>
          <a:bodyPr anchor="t" rtlCol="false" tIns="0" lIns="0" bIns="0" rIns="0">
            <a:spAutoFit/>
          </a:bodyPr>
          <a:lstStyle/>
          <a:p>
            <a:pPr algn="ctr">
              <a:lnSpc>
                <a:spcPts val="6399"/>
              </a:lnSpc>
            </a:pPr>
            <a:r>
              <a:rPr lang="en-US" sz="6399">
                <a:solidFill>
                  <a:srgbClr val="00BF63"/>
                </a:solidFill>
                <a:latin typeface="More Sugar"/>
                <a:ea typeface="More Sugar"/>
                <a:cs typeface="More Sugar"/>
                <a:sym typeface="More Sugar"/>
              </a:rPr>
              <a:t>TOWARDS BIBLIOCITY: </a:t>
            </a:r>
          </a:p>
          <a:p>
            <a:pPr algn="ctr">
              <a:lnSpc>
                <a:spcPts val="6399"/>
              </a:lnSpc>
            </a:pPr>
            <a:r>
              <a:rPr lang="en-US" sz="6399">
                <a:solidFill>
                  <a:srgbClr val="00BF63"/>
                </a:solidFill>
                <a:latin typeface="More Sugar"/>
                <a:ea typeface="More Sugar"/>
                <a:cs typeface="More Sugar"/>
                <a:sym typeface="More Sugar"/>
              </a:rPr>
              <a:t>A EUROPEAN READING ADVENTURE  </a:t>
            </a:r>
          </a:p>
        </p:txBody>
      </p:sp>
      <p:sp>
        <p:nvSpPr>
          <p:cNvPr name="TextBox 18" id="18"/>
          <p:cNvSpPr txBox="true"/>
          <p:nvPr/>
        </p:nvSpPr>
        <p:spPr>
          <a:xfrm rot="0">
            <a:off x="3781266" y="2001465"/>
            <a:ext cx="9983841" cy="1417955"/>
          </a:xfrm>
          <a:prstGeom prst="rect">
            <a:avLst/>
          </a:prstGeom>
        </p:spPr>
        <p:txBody>
          <a:bodyPr anchor="t" rtlCol="false" tIns="0" lIns="0" bIns="0" rIns="0">
            <a:spAutoFit/>
          </a:bodyPr>
          <a:lstStyle/>
          <a:p>
            <a:pPr algn="ctr">
              <a:lnSpc>
                <a:spcPts val="3699"/>
              </a:lnSpc>
            </a:pPr>
            <a:r>
              <a:rPr lang="en-US" sz="3699">
                <a:solidFill>
                  <a:srgbClr val="000000"/>
                </a:solidFill>
                <a:latin typeface="Trocchi"/>
                <a:ea typeface="Trocchi"/>
                <a:cs typeface="Trocchi"/>
                <a:sym typeface="Trocchi"/>
              </a:rPr>
              <a:t>Școala Gimnazială „Anastasie Panu” Huși </a:t>
            </a:r>
          </a:p>
          <a:p>
            <a:pPr algn="ctr">
              <a:lnSpc>
                <a:spcPts val="3699"/>
              </a:lnSpc>
            </a:pPr>
          </a:p>
          <a:p>
            <a:pPr algn="ctr">
              <a:lnSpc>
                <a:spcPts val="3699"/>
              </a:lnSpc>
            </a:pPr>
            <a:r>
              <a:rPr lang="en-US" sz="3699">
                <a:solidFill>
                  <a:srgbClr val="0063F2"/>
                </a:solidFill>
                <a:latin typeface="More Sugar"/>
                <a:ea typeface="More Sugar"/>
                <a:cs typeface="More Sugar"/>
                <a:sym typeface="More Sugar"/>
              </a:rPr>
              <a:t>Proiectul eTwinning:</a:t>
            </a:r>
          </a:p>
        </p:txBody>
      </p:sp>
      <p:sp>
        <p:nvSpPr>
          <p:cNvPr name="TextBox 19" id="19"/>
          <p:cNvSpPr txBox="true"/>
          <p:nvPr/>
        </p:nvSpPr>
        <p:spPr>
          <a:xfrm rot="0">
            <a:off x="5886531" y="6563718"/>
            <a:ext cx="6514937" cy="520699"/>
          </a:xfrm>
          <a:prstGeom prst="rect">
            <a:avLst/>
          </a:prstGeom>
        </p:spPr>
        <p:txBody>
          <a:bodyPr anchor="t" rtlCol="false" tIns="0" lIns="0" bIns="0" rIns="0">
            <a:spAutoFit/>
          </a:bodyPr>
          <a:lstStyle/>
          <a:p>
            <a:pPr algn="ctr">
              <a:lnSpc>
                <a:spcPts val="3999"/>
              </a:lnSpc>
            </a:pPr>
            <a:r>
              <a:rPr lang="en-US" sz="3999">
                <a:solidFill>
                  <a:srgbClr val="C14599"/>
                </a:solidFill>
                <a:latin typeface="Trocchi"/>
                <a:ea typeface="Trocchi"/>
                <a:cs typeface="Trocchi"/>
                <a:sym typeface="Trocchi"/>
              </a:rPr>
              <a:t>CLASA I E </a:t>
            </a:r>
          </a:p>
        </p:txBody>
      </p:sp>
      <p:sp>
        <p:nvSpPr>
          <p:cNvPr name="TextBox 20" id="20"/>
          <p:cNvSpPr txBox="true"/>
          <p:nvPr/>
        </p:nvSpPr>
        <p:spPr>
          <a:xfrm rot="0">
            <a:off x="5632232" y="8118078"/>
            <a:ext cx="7985020" cy="462329"/>
          </a:xfrm>
          <a:prstGeom prst="rect">
            <a:avLst/>
          </a:prstGeom>
        </p:spPr>
        <p:txBody>
          <a:bodyPr anchor="t" rtlCol="false" tIns="0" lIns="0" bIns="0" rIns="0">
            <a:spAutoFit/>
          </a:bodyPr>
          <a:lstStyle/>
          <a:p>
            <a:pPr algn="ctr">
              <a:lnSpc>
                <a:spcPts val="3576"/>
              </a:lnSpc>
            </a:pPr>
            <a:r>
              <a:rPr lang="en-US" sz="3576">
                <a:solidFill>
                  <a:srgbClr val="DB1F26"/>
                </a:solidFill>
                <a:latin typeface="Kaushan Script"/>
                <a:ea typeface="Kaushan Script"/>
                <a:cs typeface="Kaushan Script"/>
                <a:sym typeface="Kaushan Script"/>
              </a:rPr>
              <a:t>Prof. înv. primar Dodi Florina-Mihaela  </a:t>
            </a:r>
          </a:p>
        </p:txBody>
      </p:sp>
      <p:pic>
        <p:nvPicPr>
          <p:cNvPr name="Picture 21" id="21">
            <a:hlinkClick action="ppaction://media"/>
          </p:cNvPr>
          <p:cNvPicPr>
            <a:picLocks noChangeAspect="true"/>
          </p:cNvPicPr>
          <p:nvPr>
            <a:audioFile r:link="rId23"/>
            <p:extLst>
              <p:ext uri="{DAA4B4D4-6D71-4841-9C94-3DE7FCFB9230}">
                <p14:media xmlns:p14="http://schemas.microsoft.com/office/powerpoint/2010/main" r:embed="rId22">
                  <p14:trim st="0.0000" end="192520.0000"/>
                </p14:media>
              </p:ext>
            </p:extLst>
          </p:nvPr>
        </p:nvPicPr>
        <p:blipFill>
          <a:blip r:embed="rId21"/>
          <a:stretch>
            <a:fillRect/>
          </a:stretch>
        </p:blipFill>
        <p:spPr>
          <a:xfrm>
            <a:off x="8629650" y="4629150"/>
            <a:ext cx="1028700" cy="1028700"/>
          </a:xfrm>
          <a:prstGeom prst="rect">
            <a:avLst/>
          </a:prstGeom>
        </p:spPr>
      </p:pic>
    </p:spTree>
  </p:cSld>
  <p:clrMapOvr>
    <a:masterClrMapping/>
  </p:clrMapOvr>
  <p:timing>
    <p:tnLst>
      <p:par>
        <p:cTn dur="indefinite" restart="never" nodeType="tmRoot">
          <p:childTnLst>
            <p:cmd cmd="playFrom(0.0)">
              <p:cBhvr>
                <p:cTn/>
                <p:tgtEl>
                  <p:spTgt spid="21"/>
                </p:tgtEl>
              </p:cBhvr>
            </p:cmd>
            <p:audio>
              <p:cMediaNode vol="100000" showWhenStopped="false">
                <p:cTn/>
                <p:tgtEl>
                  <p:spTgt spid="21"/>
                </p:tgtEl>
              </p:cMediaNode>
            </p:audio>
          </p:childTnLst>
        </p:cTn>
      </p:par>
    </p:tnLst>
  </p:timing>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32234" y="-164945"/>
            <a:ext cx="18748112" cy="10777189"/>
          </a:xfrm>
          <a:custGeom>
            <a:avLst/>
            <a:gdLst/>
            <a:ahLst/>
            <a:cxnLst/>
            <a:rect r="r" b="b" t="t" l="l"/>
            <a:pathLst>
              <a:path h="10777189" w="18748112">
                <a:moveTo>
                  <a:pt x="0" y="0"/>
                </a:moveTo>
                <a:lnTo>
                  <a:pt x="18748112" y="0"/>
                </a:lnTo>
                <a:lnTo>
                  <a:pt x="18748112" y="10777189"/>
                </a:lnTo>
                <a:lnTo>
                  <a:pt x="0" y="10777189"/>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52833" r="-2156" b="-32256"/>
            </a:stretch>
          </a:blipFill>
        </p:spPr>
      </p:sp>
      <p:sp>
        <p:nvSpPr>
          <p:cNvPr name="Freeform 3" id="3"/>
          <p:cNvSpPr/>
          <p:nvPr/>
        </p:nvSpPr>
        <p:spPr>
          <a:xfrm flipH="false" flipV="false" rot="0">
            <a:off x="0" y="0"/>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0" y="44205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0" y="88401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1141328">
            <a:off x="16157949" y="7651595"/>
            <a:ext cx="628125" cy="1216440"/>
          </a:xfrm>
          <a:custGeom>
            <a:avLst/>
            <a:gdLst/>
            <a:ahLst/>
            <a:cxnLst/>
            <a:rect r="r" b="b" t="t" l="l"/>
            <a:pathLst>
              <a:path h="1216440" w="628125">
                <a:moveTo>
                  <a:pt x="0" y="0"/>
                </a:moveTo>
                <a:lnTo>
                  <a:pt x="628126" y="0"/>
                </a:lnTo>
                <a:lnTo>
                  <a:pt x="628126" y="1216440"/>
                </a:lnTo>
                <a:lnTo>
                  <a:pt x="0" y="12164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0">
            <a:off x="1721537" y="1452856"/>
            <a:ext cx="15245627" cy="7724500"/>
            <a:chOff x="0" y="0"/>
            <a:chExt cx="4015309" cy="2034436"/>
          </a:xfrm>
        </p:grpSpPr>
        <p:sp>
          <p:nvSpPr>
            <p:cNvPr name="Freeform 8" id="8"/>
            <p:cNvSpPr/>
            <p:nvPr/>
          </p:nvSpPr>
          <p:spPr>
            <a:xfrm flipH="false" flipV="false" rot="0">
              <a:off x="0" y="0"/>
              <a:ext cx="4015309" cy="2034436"/>
            </a:xfrm>
            <a:custGeom>
              <a:avLst/>
              <a:gdLst/>
              <a:ahLst/>
              <a:cxnLst/>
              <a:rect r="r" b="b" t="t" l="l"/>
              <a:pathLst>
                <a:path h="2034436" w="4015309">
                  <a:moveTo>
                    <a:pt x="25898" y="0"/>
                  </a:moveTo>
                  <a:lnTo>
                    <a:pt x="3989411" y="0"/>
                  </a:lnTo>
                  <a:cubicBezTo>
                    <a:pt x="3996279" y="0"/>
                    <a:pt x="4002867" y="2729"/>
                    <a:pt x="4007724" y="7585"/>
                  </a:cubicBezTo>
                  <a:cubicBezTo>
                    <a:pt x="4012581" y="12442"/>
                    <a:pt x="4015309" y="19030"/>
                    <a:pt x="4015309" y="25898"/>
                  </a:cubicBezTo>
                  <a:lnTo>
                    <a:pt x="4015309" y="2008538"/>
                  </a:lnTo>
                  <a:cubicBezTo>
                    <a:pt x="4015309" y="2015407"/>
                    <a:pt x="4012581" y="2021994"/>
                    <a:pt x="4007724" y="2026851"/>
                  </a:cubicBezTo>
                  <a:cubicBezTo>
                    <a:pt x="4002867" y="2031708"/>
                    <a:pt x="3996279" y="2034436"/>
                    <a:pt x="3989411" y="2034436"/>
                  </a:cubicBezTo>
                  <a:lnTo>
                    <a:pt x="25898" y="2034436"/>
                  </a:lnTo>
                  <a:cubicBezTo>
                    <a:pt x="19030" y="2034436"/>
                    <a:pt x="12442" y="2031708"/>
                    <a:pt x="7585" y="2026851"/>
                  </a:cubicBezTo>
                  <a:cubicBezTo>
                    <a:pt x="2729" y="2021994"/>
                    <a:pt x="0" y="2015407"/>
                    <a:pt x="0" y="2008538"/>
                  </a:cubicBezTo>
                  <a:lnTo>
                    <a:pt x="0" y="25898"/>
                  </a:lnTo>
                  <a:cubicBezTo>
                    <a:pt x="0" y="19030"/>
                    <a:pt x="2729" y="12442"/>
                    <a:pt x="7585" y="7585"/>
                  </a:cubicBezTo>
                  <a:cubicBezTo>
                    <a:pt x="12442" y="2729"/>
                    <a:pt x="19030" y="0"/>
                    <a:pt x="25898" y="0"/>
                  </a:cubicBezTo>
                  <a:close/>
                </a:path>
              </a:pathLst>
            </a:custGeom>
            <a:solidFill>
              <a:srgbClr val="FFFFFF"/>
            </a:solidFill>
          </p:spPr>
        </p:sp>
        <p:sp>
          <p:nvSpPr>
            <p:cNvPr name="TextBox 9" id="9"/>
            <p:cNvSpPr txBox="true"/>
            <p:nvPr/>
          </p:nvSpPr>
          <p:spPr>
            <a:xfrm>
              <a:off x="0" y="0"/>
              <a:ext cx="4015309" cy="2034436"/>
            </a:xfrm>
            <a:prstGeom prst="rect">
              <a:avLst/>
            </a:prstGeom>
          </p:spPr>
          <p:txBody>
            <a:bodyPr anchor="ctr" rtlCol="false" tIns="50800" lIns="50800" bIns="50800" rIns="50800"/>
            <a:lstStyle/>
            <a:p>
              <a:pPr algn="ctr">
                <a:lnSpc>
                  <a:spcPts val="2999"/>
                </a:lnSpc>
              </a:pPr>
            </a:p>
          </p:txBody>
        </p:sp>
      </p:grpSp>
      <p:sp>
        <p:nvSpPr>
          <p:cNvPr name="Freeform 10" id="10"/>
          <p:cNvSpPr/>
          <p:nvPr/>
        </p:nvSpPr>
        <p:spPr>
          <a:xfrm flipH="false" flipV="false" rot="0">
            <a:off x="15783272" y="205759"/>
            <a:ext cx="2309327" cy="2057400"/>
          </a:xfrm>
          <a:custGeom>
            <a:avLst/>
            <a:gdLst/>
            <a:ahLst/>
            <a:cxnLst/>
            <a:rect r="r" b="b" t="t" l="l"/>
            <a:pathLst>
              <a:path h="2057400" w="2309327">
                <a:moveTo>
                  <a:pt x="0" y="0"/>
                </a:moveTo>
                <a:lnTo>
                  <a:pt x="2309327" y="0"/>
                </a:lnTo>
                <a:lnTo>
                  <a:pt x="2309327" y="2057400"/>
                </a:lnTo>
                <a:lnTo>
                  <a:pt x="0" y="20574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891124" y="-39990"/>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10"/>
            <a:stretch>
              <a:fillRect l="0" t="0" r="0" b="0"/>
            </a:stretch>
          </a:blipFill>
        </p:spPr>
      </p:sp>
      <p:sp>
        <p:nvSpPr>
          <p:cNvPr name="Freeform 12" id="12"/>
          <p:cNvSpPr/>
          <p:nvPr/>
        </p:nvSpPr>
        <p:spPr>
          <a:xfrm flipH="false" flipV="false" rot="0">
            <a:off x="1777501" y="682746"/>
            <a:ext cx="2537993" cy="1093644"/>
          </a:xfrm>
          <a:custGeom>
            <a:avLst/>
            <a:gdLst/>
            <a:ahLst/>
            <a:cxnLst/>
            <a:rect r="r" b="b" t="t" l="l"/>
            <a:pathLst>
              <a:path h="1093644" w="2537993">
                <a:moveTo>
                  <a:pt x="0" y="0"/>
                </a:moveTo>
                <a:lnTo>
                  <a:pt x="2537993" y="0"/>
                </a:lnTo>
                <a:lnTo>
                  <a:pt x="2537993" y="1093644"/>
                </a:lnTo>
                <a:lnTo>
                  <a:pt x="0" y="109364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1268244" y="7975311"/>
            <a:ext cx="1867832" cy="2109078"/>
          </a:xfrm>
          <a:custGeom>
            <a:avLst/>
            <a:gdLst/>
            <a:ahLst/>
            <a:cxnLst/>
            <a:rect r="r" b="b" t="t" l="l"/>
            <a:pathLst>
              <a:path h="2109078" w="1867832">
                <a:moveTo>
                  <a:pt x="0" y="0"/>
                </a:moveTo>
                <a:lnTo>
                  <a:pt x="1867832" y="0"/>
                </a:lnTo>
                <a:lnTo>
                  <a:pt x="1867832" y="2109078"/>
                </a:lnTo>
                <a:lnTo>
                  <a:pt x="0" y="210907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4" id="14"/>
          <p:cNvSpPr/>
          <p:nvPr/>
        </p:nvSpPr>
        <p:spPr>
          <a:xfrm flipH="false" flipV="false" rot="0">
            <a:off x="15349536" y="8360478"/>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10"/>
            <a:stretch>
              <a:fillRect l="0" t="0" r="0" b="0"/>
            </a:stretch>
          </a:blipFill>
        </p:spPr>
      </p:sp>
      <p:sp>
        <p:nvSpPr>
          <p:cNvPr name="Freeform 15" id="15"/>
          <p:cNvSpPr/>
          <p:nvPr/>
        </p:nvSpPr>
        <p:spPr>
          <a:xfrm flipH="false" flipV="false" rot="0">
            <a:off x="16878988" y="7733140"/>
            <a:ext cx="1018935" cy="2631053"/>
          </a:xfrm>
          <a:custGeom>
            <a:avLst/>
            <a:gdLst/>
            <a:ahLst/>
            <a:cxnLst/>
            <a:rect r="r" b="b" t="t" l="l"/>
            <a:pathLst>
              <a:path h="2631053" w="1018935">
                <a:moveTo>
                  <a:pt x="0" y="0"/>
                </a:moveTo>
                <a:lnTo>
                  <a:pt x="1018935" y="0"/>
                </a:lnTo>
                <a:lnTo>
                  <a:pt x="1018935" y="2631053"/>
                </a:lnTo>
                <a:lnTo>
                  <a:pt x="0" y="2631053"/>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6" id="16"/>
          <p:cNvSpPr/>
          <p:nvPr/>
        </p:nvSpPr>
        <p:spPr>
          <a:xfrm flipH="false" flipV="false" rot="0">
            <a:off x="7939911" y="1031167"/>
            <a:ext cx="8084224" cy="5844284"/>
          </a:xfrm>
          <a:custGeom>
            <a:avLst/>
            <a:gdLst/>
            <a:ahLst/>
            <a:cxnLst/>
            <a:rect r="r" b="b" t="t" l="l"/>
            <a:pathLst>
              <a:path h="5844284" w="8084224">
                <a:moveTo>
                  <a:pt x="0" y="0"/>
                </a:moveTo>
                <a:lnTo>
                  <a:pt x="8084224" y="0"/>
                </a:lnTo>
                <a:lnTo>
                  <a:pt x="8084224" y="5844284"/>
                </a:lnTo>
                <a:lnTo>
                  <a:pt x="0" y="5844284"/>
                </a:lnTo>
                <a:lnTo>
                  <a:pt x="0" y="0"/>
                </a:lnTo>
                <a:close/>
              </a:path>
            </a:pathLst>
          </a:custGeom>
          <a:blipFill>
            <a:blip r:embed="rId17"/>
            <a:stretch>
              <a:fillRect l="-30184" t="-18011" r="-31664" b="-7921"/>
            </a:stretch>
          </a:blipFill>
        </p:spPr>
      </p:sp>
      <p:sp>
        <p:nvSpPr>
          <p:cNvPr name="Freeform 17" id="17"/>
          <p:cNvSpPr/>
          <p:nvPr/>
        </p:nvSpPr>
        <p:spPr>
          <a:xfrm flipH="false" flipV="false" rot="0">
            <a:off x="1372098" y="5712260"/>
            <a:ext cx="6409581" cy="4526102"/>
          </a:xfrm>
          <a:custGeom>
            <a:avLst/>
            <a:gdLst/>
            <a:ahLst/>
            <a:cxnLst/>
            <a:rect r="r" b="b" t="t" l="l"/>
            <a:pathLst>
              <a:path h="4526102" w="6409581">
                <a:moveTo>
                  <a:pt x="0" y="0"/>
                </a:moveTo>
                <a:lnTo>
                  <a:pt x="6409581" y="0"/>
                </a:lnTo>
                <a:lnTo>
                  <a:pt x="6409581" y="4526102"/>
                </a:lnTo>
                <a:lnTo>
                  <a:pt x="0" y="4526102"/>
                </a:lnTo>
                <a:lnTo>
                  <a:pt x="0" y="0"/>
                </a:lnTo>
                <a:close/>
              </a:path>
            </a:pathLst>
          </a:custGeom>
          <a:blipFill>
            <a:blip r:embed="rId18"/>
            <a:stretch>
              <a:fillRect l="-57479" t="-43871" r="-46655" b="-18738"/>
            </a:stretch>
          </a:blipFill>
        </p:spPr>
      </p:sp>
      <p:sp>
        <p:nvSpPr>
          <p:cNvPr name="TextBox 18" id="18"/>
          <p:cNvSpPr txBox="true"/>
          <p:nvPr/>
        </p:nvSpPr>
        <p:spPr>
          <a:xfrm rot="0">
            <a:off x="3136076" y="2505465"/>
            <a:ext cx="4515387" cy="2816337"/>
          </a:xfrm>
          <a:prstGeom prst="rect">
            <a:avLst/>
          </a:prstGeom>
        </p:spPr>
        <p:txBody>
          <a:bodyPr anchor="t" rtlCol="false" tIns="0" lIns="0" bIns="0" rIns="0">
            <a:spAutoFit/>
          </a:bodyPr>
          <a:lstStyle/>
          <a:p>
            <a:pPr algn="ctr">
              <a:lnSpc>
                <a:spcPts val="3249"/>
              </a:lnSpc>
              <a:spcBef>
                <a:spcPct val="0"/>
              </a:spcBef>
            </a:pPr>
            <a:r>
              <a:rPr lang="en-US" b="true" sz="2707">
                <a:solidFill>
                  <a:srgbClr val="000000"/>
                </a:solidFill>
                <a:latin typeface="DM Sans Bold"/>
                <a:ea typeface="DM Sans Bold"/>
                <a:cs typeface="DM Sans Bold"/>
                <a:sym typeface="DM Sans Bold"/>
              </a:rPr>
              <a:t>Folosind aplicația LearnningApps.org elevii au realizat cronologia poveștii citite. Pe baza materialelor postate pe platformă s-a realizat și Copacul de lectură.  </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32234" y="-429786"/>
            <a:ext cx="18648216" cy="10956074"/>
          </a:xfrm>
          <a:custGeom>
            <a:avLst/>
            <a:gdLst/>
            <a:ahLst/>
            <a:cxnLst/>
            <a:rect r="r" b="b" t="t" l="l"/>
            <a:pathLst>
              <a:path h="10956074" w="18648216">
                <a:moveTo>
                  <a:pt x="0" y="0"/>
                </a:moveTo>
                <a:lnTo>
                  <a:pt x="18648216" y="0"/>
                </a:lnTo>
                <a:lnTo>
                  <a:pt x="18648216" y="10956074"/>
                </a:lnTo>
                <a:lnTo>
                  <a:pt x="0" y="10956074"/>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44563" r="-2704" b="-37505"/>
            </a:stretch>
          </a:blipFill>
        </p:spPr>
      </p:sp>
      <p:sp>
        <p:nvSpPr>
          <p:cNvPr name="Freeform 3" id="3"/>
          <p:cNvSpPr/>
          <p:nvPr/>
        </p:nvSpPr>
        <p:spPr>
          <a:xfrm flipH="false" flipV="false" rot="0">
            <a:off x="0" y="0"/>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0" y="44205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0" y="88401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1141328">
            <a:off x="16157949" y="7651595"/>
            <a:ext cx="628125" cy="1216440"/>
          </a:xfrm>
          <a:custGeom>
            <a:avLst/>
            <a:gdLst/>
            <a:ahLst/>
            <a:cxnLst/>
            <a:rect r="r" b="b" t="t" l="l"/>
            <a:pathLst>
              <a:path h="1216440" w="628125">
                <a:moveTo>
                  <a:pt x="0" y="0"/>
                </a:moveTo>
                <a:lnTo>
                  <a:pt x="628126" y="0"/>
                </a:lnTo>
                <a:lnTo>
                  <a:pt x="628126" y="1216440"/>
                </a:lnTo>
                <a:lnTo>
                  <a:pt x="0" y="12164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0">
            <a:off x="1721537" y="1452856"/>
            <a:ext cx="15245627" cy="7724500"/>
            <a:chOff x="0" y="0"/>
            <a:chExt cx="4015309" cy="2034436"/>
          </a:xfrm>
        </p:grpSpPr>
        <p:sp>
          <p:nvSpPr>
            <p:cNvPr name="Freeform 8" id="8"/>
            <p:cNvSpPr/>
            <p:nvPr/>
          </p:nvSpPr>
          <p:spPr>
            <a:xfrm flipH="false" flipV="false" rot="0">
              <a:off x="0" y="0"/>
              <a:ext cx="4015309" cy="2034436"/>
            </a:xfrm>
            <a:custGeom>
              <a:avLst/>
              <a:gdLst/>
              <a:ahLst/>
              <a:cxnLst/>
              <a:rect r="r" b="b" t="t" l="l"/>
              <a:pathLst>
                <a:path h="2034436" w="4015309">
                  <a:moveTo>
                    <a:pt x="25898" y="0"/>
                  </a:moveTo>
                  <a:lnTo>
                    <a:pt x="3989411" y="0"/>
                  </a:lnTo>
                  <a:cubicBezTo>
                    <a:pt x="3996279" y="0"/>
                    <a:pt x="4002867" y="2729"/>
                    <a:pt x="4007724" y="7585"/>
                  </a:cubicBezTo>
                  <a:cubicBezTo>
                    <a:pt x="4012581" y="12442"/>
                    <a:pt x="4015309" y="19030"/>
                    <a:pt x="4015309" y="25898"/>
                  </a:cubicBezTo>
                  <a:lnTo>
                    <a:pt x="4015309" y="2008538"/>
                  </a:lnTo>
                  <a:cubicBezTo>
                    <a:pt x="4015309" y="2015407"/>
                    <a:pt x="4012581" y="2021994"/>
                    <a:pt x="4007724" y="2026851"/>
                  </a:cubicBezTo>
                  <a:cubicBezTo>
                    <a:pt x="4002867" y="2031708"/>
                    <a:pt x="3996279" y="2034436"/>
                    <a:pt x="3989411" y="2034436"/>
                  </a:cubicBezTo>
                  <a:lnTo>
                    <a:pt x="25898" y="2034436"/>
                  </a:lnTo>
                  <a:cubicBezTo>
                    <a:pt x="19030" y="2034436"/>
                    <a:pt x="12442" y="2031708"/>
                    <a:pt x="7585" y="2026851"/>
                  </a:cubicBezTo>
                  <a:cubicBezTo>
                    <a:pt x="2729" y="2021994"/>
                    <a:pt x="0" y="2015407"/>
                    <a:pt x="0" y="2008538"/>
                  </a:cubicBezTo>
                  <a:lnTo>
                    <a:pt x="0" y="25898"/>
                  </a:lnTo>
                  <a:cubicBezTo>
                    <a:pt x="0" y="19030"/>
                    <a:pt x="2729" y="12442"/>
                    <a:pt x="7585" y="7585"/>
                  </a:cubicBezTo>
                  <a:cubicBezTo>
                    <a:pt x="12442" y="2729"/>
                    <a:pt x="19030" y="0"/>
                    <a:pt x="25898" y="0"/>
                  </a:cubicBezTo>
                  <a:close/>
                </a:path>
              </a:pathLst>
            </a:custGeom>
            <a:solidFill>
              <a:srgbClr val="FFFFFF"/>
            </a:solidFill>
          </p:spPr>
        </p:sp>
        <p:sp>
          <p:nvSpPr>
            <p:cNvPr name="TextBox 9" id="9"/>
            <p:cNvSpPr txBox="true"/>
            <p:nvPr/>
          </p:nvSpPr>
          <p:spPr>
            <a:xfrm>
              <a:off x="0" y="0"/>
              <a:ext cx="4015309" cy="2034436"/>
            </a:xfrm>
            <a:prstGeom prst="rect">
              <a:avLst/>
            </a:prstGeom>
          </p:spPr>
          <p:txBody>
            <a:bodyPr anchor="ctr" rtlCol="false" tIns="50800" lIns="50800" bIns="50800" rIns="50800"/>
            <a:lstStyle/>
            <a:p>
              <a:pPr algn="ctr">
                <a:lnSpc>
                  <a:spcPts val="2999"/>
                </a:lnSpc>
              </a:pPr>
            </a:p>
          </p:txBody>
        </p:sp>
      </p:grpSp>
      <p:sp>
        <p:nvSpPr>
          <p:cNvPr name="Freeform 10" id="10"/>
          <p:cNvSpPr/>
          <p:nvPr/>
        </p:nvSpPr>
        <p:spPr>
          <a:xfrm flipH="false" flipV="false" rot="0">
            <a:off x="15783272" y="205759"/>
            <a:ext cx="2309327" cy="2057400"/>
          </a:xfrm>
          <a:custGeom>
            <a:avLst/>
            <a:gdLst/>
            <a:ahLst/>
            <a:cxnLst/>
            <a:rect r="r" b="b" t="t" l="l"/>
            <a:pathLst>
              <a:path h="2057400" w="2309327">
                <a:moveTo>
                  <a:pt x="0" y="0"/>
                </a:moveTo>
                <a:lnTo>
                  <a:pt x="2309327" y="0"/>
                </a:lnTo>
                <a:lnTo>
                  <a:pt x="2309327" y="2057400"/>
                </a:lnTo>
                <a:lnTo>
                  <a:pt x="0" y="20574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891124" y="-39990"/>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10"/>
            <a:stretch>
              <a:fillRect l="0" t="0" r="0" b="0"/>
            </a:stretch>
          </a:blipFill>
        </p:spPr>
      </p:sp>
      <p:sp>
        <p:nvSpPr>
          <p:cNvPr name="Freeform 12" id="12"/>
          <p:cNvSpPr/>
          <p:nvPr/>
        </p:nvSpPr>
        <p:spPr>
          <a:xfrm flipH="false" flipV="false" rot="0">
            <a:off x="1777501" y="682746"/>
            <a:ext cx="2537993" cy="1093644"/>
          </a:xfrm>
          <a:custGeom>
            <a:avLst/>
            <a:gdLst/>
            <a:ahLst/>
            <a:cxnLst/>
            <a:rect r="r" b="b" t="t" l="l"/>
            <a:pathLst>
              <a:path h="1093644" w="2537993">
                <a:moveTo>
                  <a:pt x="0" y="0"/>
                </a:moveTo>
                <a:lnTo>
                  <a:pt x="2537993" y="0"/>
                </a:lnTo>
                <a:lnTo>
                  <a:pt x="2537993" y="1093644"/>
                </a:lnTo>
                <a:lnTo>
                  <a:pt x="0" y="109364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1268244" y="7975311"/>
            <a:ext cx="1867832" cy="2109078"/>
          </a:xfrm>
          <a:custGeom>
            <a:avLst/>
            <a:gdLst/>
            <a:ahLst/>
            <a:cxnLst/>
            <a:rect r="r" b="b" t="t" l="l"/>
            <a:pathLst>
              <a:path h="2109078" w="1867832">
                <a:moveTo>
                  <a:pt x="0" y="0"/>
                </a:moveTo>
                <a:lnTo>
                  <a:pt x="1867832" y="0"/>
                </a:lnTo>
                <a:lnTo>
                  <a:pt x="1867832" y="2109078"/>
                </a:lnTo>
                <a:lnTo>
                  <a:pt x="0" y="210907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nvGrpSpPr>
          <p:cNvPr name="Group 14" id="14"/>
          <p:cNvGrpSpPr/>
          <p:nvPr/>
        </p:nvGrpSpPr>
        <p:grpSpPr>
          <a:xfrm rot="0">
            <a:off x="9499188" y="341239"/>
            <a:ext cx="7227160" cy="8009305"/>
            <a:chOff x="0" y="0"/>
            <a:chExt cx="1903450" cy="2109447"/>
          </a:xfrm>
        </p:grpSpPr>
        <p:sp>
          <p:nvSpPr>
            <p:cNvPr name="Freeform 15" id="15"/>
            <p:cNvSpPr/>
            <p:nvPr/>
          </p:nvSpPr>
          <p:spPr>
            <a:xfrm flipH="false" flipV="false" rot="0">
              <a:off x="0" y="0"/>
              <a:ext cx="1903450" cy="2109447"/>
            </a:xfrm>
            <a:custGeom>
              <a:avLst/>
              <a:gdLst/>
              <a:ahLst/>
              <a:cxnLst/>
              <a:rect r="r" b="b" t="t" l="l"/>
              <a:pathLst>
                <a:path h="2109447" w="1903450">
                  <a:moveTo>
                    <a:pt x="54633" y="0"/>
                  </a:moveTo>
                  <a:lnTo>
                    <a:pt x="1848817" y="0"/>
                  </a:lnTo>
                  <a:cubicBezTo>
                    <a:pt x="1863307" y="0"/>
                    <a:pt x="1877203" y="5756"/>
                    <a:pt x="1887448" y="16001"/>
                  </a:cubicBezTo>
                  <a:cubicBezTo>
                    <a:pt x="1897694" y="26247"/>
                    <a:pt x="1903450" y="40143"/>
                    <a:pt x="1903450" y="54633"/>
                  </a:cubicBezTo>
                  <a:lnTo>
                    <a:pt x="1903450" y="2054814"/>
                  </a:lnTo>
                  <a:cubicBezTo>
                    <a:pt x="1903450" y="2084987"/>
                    <a:pt x="1878990" y="2109447"/>
                    <a:pt x="1848817" y="2109447"/>
                  </a:cubicBezTo>
                  <a:lnTo>
                    <a:pt x="54633" y="2109447"/>
                  </a:lnTo>
                  <a:cubicBezTo>
                    <a:pt x="40143" y="2109447"/>
                    <a:pt x="26247" y="2103691"/>
                    <a:pt x="16001" y="2093445"/>
                  </a:cubicBezTo>
                  <a:cubicBezTo>
                    <a:pt x="5756" y="2083200"/>
                    <a:pt x="0" y="2069304"/>
                    <a:pt x="0" y="2054814"/>
                  </a:cubicBezTo>
                  <a:lnTo>
                    <a:pt x="0" y="54633"/>
                  </a:lnTo>
                  <a:cubicBezTo>
                    <a:pt x="0" y="40143"/>
                    <a:pt x="5756" y="26247"/>
                    <a:pt x="16001" y="16001"/>
                  </a:cubicBezTo>
                  <a:cubicBezTo>
                    <a:pt x="26247" y="5756"/>
                    <a:pt x="40143" y="0"/>
                    <a:pt x="54633" y="0"/>
                  </a:cubicBezTo>
                  <a:close/>
                </a:path>
              </a:pathLst>
            </a:custGeom>
            <a:solidFill>
              <a:srgbClr val="FF55B2"/>
            </a:solidFill>
            <a:ln cap="rnd">
              <a:noFill/>
              <a:prstDash val="solid"/>
              <a:round/>
            </a:ln>
          </p:spPr>
        </p:sp>
        <p:sp>
          <p:nvSpPr>
            <p:cNvPr name="TextBox 16" id="16"/>
            <p:cNvSpPr txBox="true"/>
            <p:nvPr/>
          </p:nvSpPr>
          <p:spPr>
            <a:xfrm>
              <a:off x="0" y="-38100"/>
              <a:ext cx="1903450" cy="2147547"/>
            </a:xfrm>
            <a:prstGeom prst="rect">
              <a:avLst/>
            </a:prstGeom>
          </p:spPr>
          <p:txBody>
            <a:bodyPr anchor="ctr" rtlCol="false" tIns="50800" lIns="50800" bIns="50800" rIns="50800"/>
            <a:lstStyle/>
            <a:p>
              <a:pPr algn="ctr" marL="0" indent="0" lvl="0">
                <a:lnSpc>
                  <a:spcPts val="2659"/>
                </a:lnSpc>
                <a:spcBef>
                  <a:spcPct val="0"/>
                </a:spcBef>
              </a:pPr>
            </a:p>
          </p:txBody>
        </p:sp>
      </p:grpSp>
      <p:sp>
        <p:nvSpPr>
          <p:cNvPr name="Freeform 17" id="17"/>
          <p:cNvSpPr/>
          <p:nvPr/>
        </p:nvSpPr>
        <p:spPr>
          <a:xfrm flipH="false" flipV="false" rot="0">
            <a:off x="15783272" y="7940526"/>
            <a:ext cx="2237428" cy="2143863"/>
          </a:xfrm>
          <a:custGeom>
            <a:avLst/>
            <a:gdLst/>
            <a:ahLst/>
            <a:cxnLst/>
            <a:rect r="r" b="b" t="t" l="l"/>
            <a:pathLst>
              <a:path h="2143863" w="2237428">
                <a:moveTo>
                  <a:pt x="0" y="0"/>
                </a:moveTo>
                <a:lnTo>
                  <a:pt x="2237429" y="0"/>
                </a:lnTo>
                <a:lnTo>
                  <a:pt x="2237429" y="2143863"/>
                </a:lnTo>
                <a:lnTo>
                  <a:pt x="0" y="2143863"/>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8" id="18"/>
          <p:cNvSpPr/>
          <p:nvPr/>
        </p:nvSpPr>
        <p:spPr>
          <a:xfrm flipH="false" flipV="false" rot="1141328">
            <a:off x="17478785" y="7249802"/>
            <a:ext cx="628125" cy="1216440"/>
          </a:xfrm>
          <a:custGeom>
            <a:avLst/>
            <a:gdLst/>
            <a:ahLst/>
            <a:cxnLst/>
            <a:rect r="r" b="b" t="t" l="l"/>
            <a:pathLst>
              <a:path h="1216440" w="628125">
                <a:moveTo>
                  <a:pt x="0" y="0"/>
                </a:moveTo>
                <a:lnTo>
                  <a:pt x="628126" y="0"/>
                </a:lnTo>
                <a:lnTo>
                  <a:pt x="628126" y="1216441"/>
                </a:lnTo>
                <a:lnTo>
                  <a:pt x="0" y="121644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9" id="19"/>
          <p:cNvSpPr/>
          <p:nvPr/>
        </p:nvSpPr>
        <p:spPr>
          <a:xfrm flipH="false" flipV="false" rot="0">
            <a:off x="3193226" y="8059620"/>
            <a:ext cx="785074" cy="2027185"/>
          </a:xfrm>
          <a:custGeom>
            <a:avLst/>
            <a:gdLst/>
            <a:ahLst/>
            <a:cxnLst/>
            <a:rect r="r" b="b" t="t" l="l"/>
            <a:pathLst>
              <a:path h="2027185" w="785074">
                <a:moveTo>
                  <a:pt x="0" y="0"/>
                </a:moveTo>
                <a:lnTo>
                  <a:pt x="785073" y="0"/>
                </a:lnTo>
                <a:lnTo>
                  <a:pt x="785073" y="2027185"/>
                </a:lnTo>
                <a:lnTo>
                  <a:pt x="0" y="2027185"/>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20" id="20"/>
          <p:cNvSpPr/>
          <p:nvPr/>
        </p:nvSpPr>
        <p:spPr>
          <a:xfrm flipH="false" flipV="false" rot="0">
            <a:off x="1640061" y="2412728"/>
            <a:ext cx="7059027" cy="4541606"/>
          </a:xfrm>
          <a:custGeom>
            <a:avLst/>
            <a:gdLst/>
            <a:ahLst/>
            <a:cxnLst/>
            <a:rect r="r" b="b" t="t" l="l"/>
            <a:pathLst>
              <a:path h="4541606" w="7059027">
                <a:moveTo>
                  <a:pt x="0" y="0"/>
                </a:moveTo>
                <a:lnTo>
                  <a:pt x="7059027" y="0"/>
                </a:lnTo>
                <a:lnTo>
                  <a:pt x="7059027" y="4541605"/>
                </a:lnTo>
                <a:lnTo>
                  <a:pt x="0" y="4541605"/>
                </a:lnTo>
                <a:lnTo>
                  <a:pt x="0" y="0"/>
                </a:lnTo>
                <a:close/>
              </a:path>
            </a:pathLst>
          </a:custGeom>
          <a:blipFill>
            <a:blip r:embed="rId19"/>
            <a:stretch>
              <a:fillRect l="-84453" t="-28058" r="-39767" b="-67977"/>
            </a:stretch>
          </a:blipFill>
        </p:spPr>
      </p:sp>
      <p:sp>
        <p:nvSpPr>
          <p:cNvPr name="Freeform 21" id="21"/>
          <p:cNvSpPr/>
          <p:nvPr/>
        </p:nvSpPr>
        <p:spPr>
          <a:xfrm flipH="false" flipV="false" rot="0">
            <a:off x="10782466" y="945281"/>
            <a:ext cx="4431852" cy="7314534"/>
          </a:xfrm>
          <a:custGeom>
            <a:avLst/>
            <a:gdLst/>
            <a:ahLst/>
            <a:cxnLst/>
            <a:rect r="r" b="b" t="t" l="l"/>
            <a:pathLst>
              <a:path h="7314534" w="4431852">
                <a:moveTo>
                  <a:pt x="0" y="0"/>
                </a:moveTo>
                <a:lnTo>
                  <a:pt x="4431852" y="0"/>
                </a:lnTo>
                <a:lnTo>
                  <a:pt x="4431852" y="7314534"/>
                </a:lnTo>
                <a:lnTo>
                  <a:pt x="0" y="7314534"/>
                </a:lnTo>
                <a:lnTo>
                  <a:pt x="0" y="0"/>
                </a:lnTo>
                <a:close/>
              </a:path>
            </a:pathLst>
          </a:custGeom>
          <a:blipFill>
            <a:blip r:embed="rId20"/>
            <a:stretch>
              <a:fillRect l="-175176" t="-23265" r="-179876" b="-31824"/>
            </a:stretch>
          </a:blipFill>
        </p:spPr>
      </p:sp>
      <p:sp>
        <p:nvSpPr>
          <p:cNvPr name="TextBox 22" id="22"/>
          <p:cNvSpPr txBox="true"/>
          <p:nvPr/>
        </p:nvSpPr>
        <p:spPr>
          <a:xfrm rot="0">
            <a:off x="2014058" y="1437338"/>
            <a:ext cx="6311034" cy="1130299"/>
          </a:xfrm>
          <a:prstGeom prst="rect">
            <a:avLst/>
          </a:prstGeom>
        </p:spPr>
        <p:txBody>
          <a:bodyPr anchor="t" rtlCol="false" tIns="0" lIns="0" bIns="0" rIns="0">
            <a:spAutoFit/>
          </a:bodyPr>
          <a:lstStyle/>
          <a:p>
            <a:pPr algn="l" marL="0" indent="0" lvl="0">
              <a:lnSpc>
                <a:spcPts val="8499"/>
              </a:lnSpc>
              <a:spcBef>
                <a:spcPct val="0"/>
              </a:spcBef>
            </a:pPr>
            <a:r>
              <a:rPr lang="en-US" sz="8499">
                <a:solidFill>
                  <a:srgbClr val="000000"/>
                </a:solidFill>
                <a:latin typeface="More Sugar"/>
                <a:ea typeface="More Sugar"/>
                <a:cs typeface="More Sugar"/>
                <a:sym typeface="More Sugar"/>
              </a:rPr>
              <a:t>Misiunea 2 </a:t>
            </a:r>
          </a:p>
        </p:txBody>
      </p:sp>
      <p:sp>
        <p:nvSpPr>
          <p:cNvPr name="TextBox 23" id="23"/>
          <p:cNvSpPr txBox="true"/>
          <p:nvPr/>
        </p:nvSpPr>
        <p:spPr>
          <a:xfrm rot="0">
            <a:off x="10160330" y="532463"/>
            <a:ext cx="5904877" cy="914400"/>
          </a:xfrm>
          <a:prstGeom prst="rect">
            <a:avLst/>
          </a:prstGeom>
        </p:spPr>
        <p:txBody>
          <a:bodyPr anchor="t" rtlCol="false" tIns="0" lIns="0" bIns="0" rIns="0">
            <a:spAutoFit/>
          </a:bodyPr>
          <a:lstStyle/>
          <a:p>
            <a:pPr algn="l" marL="777232" indent="-388616" lvl="1">
              <a:lnSpc>
                <a:spcPts val="4319"/>
              </a:lnSpc>
              <a:buFont typeface="Arial"/>
              <a:buChar char="•"/>
            </a:pPr>
            <a:r>
              <a:rPr lang="en-US" sz="3599">
                <a:solidFill>
                  <a:srgbClr val="384568"/>
                </a:solidFill>
                <a:latin typeface="Kaushan Script"/>
                <a:ea typeface="Kaushan Script"/>
                <a:cs typeface="Kaushan Script"/>
                <a:sym typeface="Kaushan Script"/>
              </a:rPr>
              <a:t>Propunerea mea </a:t>
            </a:r>
          </a:p>
          <a:p>
            <a:pPr algn="l">
              <a:lnSpc>
                <a:spcPts val="2999"/>
              </a:lnSpc>
            </a:pPr>
          </a:p>
        </p:txBody>
      </p:sp>
      <p:sp>
        <p:nvSpPr>
          <p:cNvPr name="TextBox 24" id="24"/>
          <p:cNvSpPr txBox="true"/>
          <p:nvPr/>
        </p:nvSpPr>
        <p:spPr>
          <a:xfrm rot="0">
            <a:off x="3978299" y="8162605"/>
            <a:ext cx="9020093" cy="1921784"/>
          </a:xfrm>
          <a:prstGeom prst="rect">
            <a:avLst/>
          </a:prstGeom>
        </p:spPr>
        <p:txBody>
          <a:bodyPr anchor="t" rtlCol="false" tIns="0" lIns="0" bIns="0" rIns="0">
            <a:spAutoFit/>
          </a:bodyPr>
          <a:lstStyle/>
          <a:p>
            <a:pPr algn="l" marL="0" indent="0" lvl="0">
              <a:lnSpc>
                <a:spcPts val="3839"/>
              </a:lnSpc>
            </a:pPr>
            <a:r>
              <a:rPr lang="en-US" b="true" sz="2559">
                <a:solidFill>
                  <a:srgbClr val="000000"/>
                </a:solidFill>
                <a:latin typeface="DM Sans Bold"/>
                <a:ea typeface="DM Sans Bold"/>
                <a:cs typeface="DM Sans Bold"/>
                <a:sym typeface="DM Sans Bold"/>
              </a:rPr>
              <a:t>          Respectând valorile transmise de tema PEACEflix ,  noi, cadrele didactice, le-am propus partenerilor de proiect o poveste  care să poată fi împărtășită  și  elevilor dumnealor. </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32234" y="-429786"/>
            <a:ext cx="18648216" cy="10956074"/>
          </a:xfrm>
          <a:custGeom>
            <a:avLst/>
            <a:gdLst/>
            <a:ahLst/>
            <a:cxnLst/>
            <a:rect r="r" b="b" t="t" l="l"/>
            <a:pathLst>
              <a:path h="10956074" w="18648216">
                <a:moveTo>
                  <a:pt x="0" y="0"/>
                </a:moveTo>
                <a:lnTo>
                  <a:pt x="18648216" y="0"/>
                </a:lnTo>
                <a:lnTo>
                  <a:pt x="18648216" y="10956074"/>
                </a:lnTo>
                <a:lnTo>
                  <a:pt x="0" y="10956074"/>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44563" r="-2704" b="-37505"/>
            </a:stretch>
          </a:blipFill>
        </p:spPr>
      </p:sp>
      <p:sp>
        <p:nvSpPr>
          <p:cNvPr name="Freeform 3" id="3"/>
          <p:cNvSpPr/>
          <p:nvPr/>
        </p:nvSpPr>
        <p:spPr>
          <a:xfrm flipH="false" flipV="false" rot="0">
            <a:off x="0" y="0"/>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0" y="44205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0" y="88401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1141328">
            <a:off x="16157949" y="7651595"/>
            <a:ext cx="628125" cy="1216440"/>
          </a:xfrm>
          <a:custGeom>
            <a:avLst/>
            <a:gdLst/>
            <a:ahLst/>
            <a:cxnLst/>
            <a:rect r="r" b="b" t="t" l="l"/>
            <a:pathLst>
              <a:path h="1216440" w="628125">
                <a:moveTo>
                  <a:pt x="0" y="0"/>
                </a:moveTo>
                <a:lnTo>
                  <a:pt x="628126" y="0"/>
                </a:lnTo>
                <a:lnTo>
                  <a:pt x="628126" y="1216440"/>
                </a:lnTo>
                <a:lnTo>
                  <a:pt x="0" y="12164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0">
            <a:off x="1721537" y="1452856"/>
            <a:ext cx="15245627" cy="7724500"/>
            <a:chOff x="0" y="0"/>
            <a:chExt cx="4015309" cy="2034436"/>
          </a:xfrm>
        </p:grpSpPr>
        <p:sp>
          <p:nvSpPr>
            <p:cNvPr name="Freeform 8" id="8"/>
            <p:cNvSpPr/>
            <p:nvPr/>
          </p:nvSpPr>
          <p:spPr>
            <a:xfrm flipH="false" flipV="false" rot="0">
              <a:off x="0" y="0"/>
              <a:ext cx="4015309" cy="2034436"/>
            </a:xfrm>
            <a:custGeom>
              <a:avLst/>
              <a:gdLst/>
              <a:ahLst/>
              <a:cxnLst/>
              <a:rect r="r" b="b" t="t" l="l"/>
              <a:pathLst>
                <a:path h="2034436" w="4015309">
                  <a:moveTo>
                    <a:pt x="25898" y="0"/>
                  </a:moveTo>
                  <a:lnTo>
                    <a:pt x="3989411" y="0"/>
                  </a:lnTo>
                  <a:cubicBezTo>
                    <a:pt x="3996279" y="0"/>
                    <a:pt x="4002867" y="2729"/>
                    <a:pt x="4007724" y="7585"/>
                  </a:cubicBezTo>
                  <a:cubicBezTo>
                    <a:pt x="4012581" y="12442"/>
                    <a:pt x="4015309" y="19030"/>
                    <a:pt x="4015309" y="25898"/>
                  </a:cubicBezTo>
                  <a:lnTo>
                    <a:pt x="4015309" y="2008538"/>
                  </a:lnTo>
                  <a:cubicBezTo>
                    <a:pt x="4015309" y="2015407"/>
                    <a:pt x="4012581" y="2021994"/>
                    <a:pt x="4007724" y="2026851"/>
                  </a:cubicBezTo>
                  <a:cubicBezTo>
                    <a:pt x="4002867" y="2031708"/>
                    <a:pt x="3996279" y="2034436"/>
                    <a:pt x="3989411" y="2034436"/>
                  </a:cubicBezTo>
                  <a:lnTo>
                    <a:pt x="25898" y="2034436"/>
                  </a:lnTo>
                  <a:cubicBezTo>
                    <a:pt x="19030" y="2034436"/>
                    <a:pt x="12442" y="2031708"/>
                    <a:pt x="7585" y="2026851"/>
                  </a:cubicBezTo>
                  <a:cubicBezTo>
                    <a:pt x="2729" y="2021994"/>
                    <a:pt x="0" y="2015407"/>
                    <a:pt x="0" y="2008538"/>
                  </a:cubicBezTo>
                  <a:lnTo>
                    <a:pt x="0" y="25898"/>
                  </a:lnTo>
                  <a:cubicBezTo>
                    <a:pt x="0" y="19030"/>
                    <a:pt x="2729" y="12442"/>
                    <a:pt x="7585" y="7585"/>
                  </a:cubicBezTo>
                  <a:cubicBezTo>
                    <a:pt x="12442" y="2729"/>
                    <a:pt x="19030" y="0"/>
                    <a:pt x="25898" y="0"/>
                  </a:cubicBezTo>
                  <a:close/>
                </a:path>
              </a:pathLst>
            </a:custGeom>
            <a:solidFill>
              <a:srgbClr val="FFFFFF"/>
            </a:solidFill>
          </p:spPr>
        </p:sp>
        <p:sp>
          <p:nvSpPr>
            <p:cNvPr name="TextBox 9" id="9"/>
            <p:cNvSpPr txBox="true"/>
            <p:nvPr/>
          </p:nvSpPr>
          <p:spPr>
            <a:xfrm>
              <a:off x="0" y="0"/>
              <a:ext cx="4015309" cy="2034436"/>
            </a:xfrm>
            <a:prstGeom prst="rect">
              <a:avLst/>
            </a:prstGeom>
          </p:spPr>
          <p:txBody>
            <a:bodyPr anchor="ctr" rtlCol="false" tIns="50800" lIns="50800" bIns="50800" rIns="50800"/>
            <a:lstStyle/>
            <a:p>
              <a:pPr algn="ctr">
                <a:lnSpc>
                  <a:spcPts val="2999"/>
                </a:lnSpc>
              </a:pPr>
            </a:p>
          </p:txBody>
        </p:sp>
      </p:grpSp>
      <p:sp>
        <p:nvSpPr>
          <p:cNvPr name="Freeform 10" id="10"/>
          <p:cNvSpPr/>
          <p:nvPr/>
        </p:nvSpPr>
        <p:spPr>
          <a:xfrm flipH="false" flipV="false" rot="0">
            <a:off x="15783272" y="205759"/>
            <a:ext cx="2309327" cy="2057400"/>
          </a:xfrm>
          <a:custGeom>
            <a:avLst/>
            <a:gdLst/>
            <a:ahLst/>
            <a:cxnLst/>
            <a:rect r="r" b="b" t="t" l="l"/>
            <a:pathLst>
              <a:path h="2057400" w="2309327">
                <a:moveTo>
                  <a:pt x="0" y="0"/>
                </a:moveTo>
                <a:lnTo>
                  <a:pt x="2309327" y="0"/>
                </a:lnTo>
                <a:lnTo>
                  <a:pt x="2309327" y="2057400"/>
                </a:lnTo>
                <a:lnTo>
                  <a:pt x="0" y="20574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891124" y="-39990"/>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10"/>
            <a:stretch>
              <a:fillRect l="0" t="0" r="0" b="0"/>
            </a:stretch>
          </a:blipFill>
        </p:spPr>
      </p:sp>
      <p:sp>
        <p:nvSpPr>
          <p:cNvPr name="Freeform 12" id="12"/>
          <p:cNvSpPr/>
          <p:nvPr/>
        </p:nvSpPr>
        <p:spPr>
          <a:xfrm flipH="false" flipV="false" rot="0">
            <a:off x="1777501" y="682746"/>
            <a:ext cx="2537993" cy="1093644"/>
          </a:xfrm>
          <a:custGeom>
            <a:avLst/>
            <a:gdLst/>
            <a:ahLst/>
            <a:cxnLst/>
            <a:rect r="r" b="b" t="t" l="l"/>
            <a:pathLst>
              <a:path h="1093644" w="2537993">
                <a:moveTo>
                  <a:pt x="0" y="0"/>
                </a:moveTo>
                <a:lnTo>
                  <a:pt x="2537993" y="0"/>
                </a:lnTo>
                <a:lnTo>
                  <a:pt x="2537993" y="1093644"/>
                </a:lnTo>
                <a:lnTo>
                  <a:pt x="0" y="109364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1268244" y="7975311"/>
            <a:ext cx="1867832" cy="2109078"/>
          </a:xfrm>
          <a:custGeom>
            <a:avLst/>
            <a:gdLst/>
            <a:ahLst/>
            <a:cxnLst/>
            <a:rect r="r" b="b" t="t" l="l"/>
            <a:pathLst>
              <a:path h="2109078" w="1867832">
                <a:moveTo>
                  <a:pt x="0" y="0"/>
                </a:moveTo>
                <a:lnTo>
                  <a:pt x="1867832" y="0"/>
                </a:lnTo>
                <a:lnTo>
                  <a:pt x="1867832" y="2109078"/>
                </a:lnTo>
                <a:lnTo>
                  <a:pt x="0" y="210907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4" id="14"/>
          <p:cNvSpPr/>
          <p:nvPr/>
        </p:nvSpPr>
        <p:spPr>
          <a:xfrm flipH="false" flipV="false" rot="0">
            <a:off x="15783272" y="7940526"/>
            <a:ext cx="2237428" cy="2143863"/>
          </a:xfrm>
          <a:custGeom>
            <a:avLst/>
            <a:gdLst/>
            <a:ahLst/>
            <a:cxnLst/>
            <a:rect r="r" b="b" t="t" l="l"/>
            <a:pathLst>
              <a:path h="2143863" w="2237428">
                <a:moveTo>
                  <a:pt x="0" y="0"/>
                </a:moveTo>
                <a:lnTo>
                  <a:pt x="2237429" y="0"/>
                </a:lnTo>
                <a:lnTo>
                  <a:pt x="2237429" y="2143863"/>
                </a:lnTo>
                <a:lnTo>
                  <a:pt x="0" y="2143863"/>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5" id="15"/>
          <p:cNvSpPr/>
          <p:nvPr/>
        </p:nvSpPr>
        <p:spPr>
          <a:xfrm flipH="false" flipV="false" rot="1141328">
            <a:off x="17478785" y="7249802"/>
            <a:ext cx="628125" cy="1216440"/>
          </a:xfrm>
          <a:custGeom>
            <a:avLst/>
            <a:gdLst/>
            <a:ahLst/>
            <a:cxnLst/>
            <a:rect r="r" b="b" t="t" l="l"/>
            <a:pathLst>
              <a:path h="1216440" w="628125">
                <a:moveTo>
                  <a:pt x="0" y="0"/>
                </a:moveTo>
                <a:lnTo>
                  <a:pt x="628126" y="0"/>
                </a:lnTo>
                <a:lnTo>
                  <a:pt x="628126" y="1216441"/>
                </a:lnTo>
                <a:lnTo>
                  <a:pt x="0" y="121644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6" id="16"/>
          <p:cNvSpPr/>
          <p:nvPr/>
        </p:nvSpPr>
        <p:spPr>
          <a:xfrm flipH="false" flipV="false" rot="0">
            <a:off x="3193226" y="8059620"/>
            <a:ext cx="785074" cy="2027185"/>
          </a:xfrm>
          <a:custGeom>
            <a:avLst/>
            <a:gdLst/>
            <a:ahLst/>
            <a:cxnLst/>
            <a:rect r="r" b="b" t="t" l="l"/>
            <a:pathLst>
              <a:path h="2027185" w="785074">
                <a:moveTo>
                  <a:pt x="0" y="0"/>
                </a:moveTo>
                <a:lnTo>
                  <a:pt x="785073" y="0"/>
                </a:lnTo>
                <a:lnTo>
                  <a:pt x="785073" y="2027185"/>
                </a:lnTo>
                <a:lnTo>
                  <a:pt x="0" y="2027185"/>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7" id="17"/>
          <p:cNvSpPr/>
          <p:nvPr/>
        </p:nvSpPr>
        <p:spPr>
          <a:xfrm flipH="false" flipV="false" rot="0">
            <a:off x="2360806" y="2971513"/>
            <a:ext cx="8899466" cy="3411733"/>
          </a:xfrm>
          <a:custGeom>
            <a:avLst/>
            <a:gdLst/>
            <a:ahLst/>
            <a:cxnLst/>
            <a:rect r="r" b="b" t="t" l="l"/>
            <a:pathLst>
              <a:path h="3411733" w="8899466">
                <a:moveTo>
                  <a:pt x="0" y="0"/>
                </a:moveTo>
                <a:lnTo>
                  <a:pt x="8899467" y="0"/>
                </a:lnTo>
                <a:lnTo>
                  <a:pt x="8899467" y="3411732"/>
                </a:lnTo>
                <a:lnTo>
                  <a:pt x="0" y="3411732"/>
                </a:lnTo>
                <a:lnTo>
                  <a:pt x="0" y="0"/>
                </a:lnTo>
                <a:close/>
              </a:path>
            </a:pathLst>
          </a:custGeom>
          <a:blipFill>
            <a:blip r:embed="rId19"/>
            <a:stretch>
              <a:fillRect l="-16108" t="-30875" r="-30914" b="-84846"/>
            </a:stretch>
          </a:blipFill>
        </p:spPr>
      </p:sp>
      <p:sp>
        <p:nvSpPr>
          <p:cNvPr name="Freeform 18" id="18"/>
          <p:cNvSpPr/>
          <p:nvPr/>
        </p:nvSpPr>
        <p:spPr>
          <a:xfrm flipH="false" flipV="false" rot="0">
            <a:off x="6810539" y="6477993"/>
            <a:ext cx="8875543" cy="3435656"/>
          </a:xfrm>
          <a:custGeom>
            <a:avLst/>
            <a:gdLst/>
            <a:ahLst/>
            <a:cxnLst/>
            <a:rect r="r" b="b" t="t" l="l"/>
            <a:pathLst>
              <a:path h="3435656" w="8875543">
                <a:moveTo>
                  <a:pt x="0" y="0"/>
                </a:moveTo>
                <a:lnTo>
                  <a:pt x="8875543" y="0"/>
                </a:lnTo>
                <a:lnTo>
                  <a:pt x="8875543" y="3435656"/>
                </a:lnTo>
                <a:lnTo>
                  <a:pt x="0" y="3435656"/>
                </a:lnTo>
                <a:lnTo>
                  <a:pt x="0" y="0"/>
                </a:lnTo>
                <a:close/>
              </a:path>
            </a:pathLst>
          </a:custGeom>
          <a:blipFill>
            <a:blip r:embed="rId20"/>
            <a:stretch>
              <a:fillRect l="-16151" t="-30660" r="-31267" b="-83559"/>
            </a:stretch>
          </a:blipFill>
        </p:spPr>
      </p:sp>
      <p:sp>
        <p:nvSpPr>
          <p:cNvPr name="Freeform 19" id="19"/>
          <p:cNvSpPr/>
          <p:nvPr/>
        </p:nvSpPr>
        <p:spPr>
          <a:xfrm flipH="false" flipV="false" rot="0">
            <a:off x="13282494" y="3663827"/>
            <a:ext cx="2726462" cy="2508345"/>
          </a:xfrm>
          <a:custGeom>
            <a:avLst/>
            <a:gdLst/>
            <a:ahLst/>
            <a:cxnLst/>
            <a:rect r="r" b="b" t="t" l="l"/>
            <a:pathLst>
              <a:path h="2508345" w="2726462">
                <a:moveTo>
                  <a:pt x="0" y="0"/>
                </a:moveTo>
                <a:lnTo>
                  <a:pt x="2726462" y="0"/>
                </a:lnTo>
                <a:lnTo>
                  <a:pt x="2726462" y="2508345"/>
                </a:lnTo>
                <a:lnTo>
                  <a:pt x="0" y="2508345"/>
                </a:lnTo>
                <a:lnTo>
                  <a:pt x="0" y="0"/>
                </a:lnTo>
                <a:close/>
              </a:path>
            </a:pathLst>
          </a:custGeom>
          <a:blipFill>
            <a:blip r:embed="rId21"/>
            <a:stretch>
              <a:fillRect l="0" t="0" r="0" b="0"/>
            </a:stretch>
          </a:blipFill>
        </p:spPr>
      </p:sp>
      <p:sp>
        <p:nvSpPr>
          <p:cNvPr name="TextBox 20" id="20"/>
          <p:cNvSpPr txBox="true"/>
          <p:nvPr/>
        </p:nvSpPr>
        <p:spPr>
          <a:xfrm rot="0">
            <a:off x="2014058" y="1342088"/>
            <a:ext cx="15138795" cy="1458595"/>
          </a:xfrm>
          <a:prstGeom prst="rect">
            <a:avLst/>
          </a:prstGeom>
        </p:spPr>
        <p:txBody>
          <a:bodyPr anchor="t" rtlCol="false" tIns="0" lIns="0" bIns="0" rIns="0">
            <a:spAutoFit/>
          </a:bodyPr>
          <a:lstStyle/>
          <a:p>
            <a:pPr algn="l" marL="0" indent="0" lvl="0">
              <a:lnSpc>
                <a:spcPts val="3800"/>
              </a:lnSpc>
              <a:spcBef>
                <a:spcPct val="0"/>
              </a:spcBef>
            </a:pPr>
            <a:r>
              <a:rPr lang="en-US" sz="3800">
                <a:solidFill>
                  <a:srgbClr val="000000"/>
                </a:solidFill>
                <a:latin typeface="Kaushan Script"/>
                <a:ea typeface="Kaushan Script"/>
                <a:cs typeface="Kaushan Script"/>
                <a:sym typeface="Kaushan Script"/>
              </a:rPr>
              <a:t>      Cadrele didactice, lucrând în pereche, au realizat câte o poveste ce avea la bază soluționarea unui conflict. Am realizat firul poveștii și împreună  elevii de la clasă am dat un sfârșit bun intrigii prezentate mai sus.   </a:t>
            </a:r>
          </a:p>
        </p:txBody>
      </p:sp>
      <p:sp>
        <p:nvSpPr>
          <p:cNvPr name="TextBox 21" id="21"/>
          <p:cNvSpPr txBox="true"/>
          <p:nvPr/>
        </p:nvSpPr>
        <p:spPr>
          <a:xfrm rot="0">
            <a:off x="13282494" y="4302336"/>
            <a:ext cx="2965860" cy="1221803"/>
          </a:xfrm>
          <a:prstGeom prst="rect">
            <a:avLst/>
          </a:prstGeom>
        </p:spPr>
        <p:txBody>
          <a:bodyPr anchor="t" rtlCol="false" tIns="0" lIns="0" bIns="0" rIns="0">
            <a:spAutoFit/>
          </a:bodyPr>
          <a:lstStyle/>
          <a:p>
            <a:pPr algn="ctr">
              <a:lnSpc>
                <a:spcPts val="3263"/>
              </a:lnSpc>
            </a:pPr>
            <a:r>
              <a:rPr lang="en-US" sz="2719">
                <a:solidFill>
                  <a:srgbClr val="000000"/>
                </a:solidFill>
                <a:latin typeface="Brittany"/>
                <a:ea typeface="Brittany"/>
                <a:cs typeface="Brittany"/>
                <a:sym typeface="Brittany"/>
              </a:rPr>
              <a:t>MARIVI </a:t>
            </a:r>
          </a:p>
          <a:p>
            <a:pPr algn="ctr">
              <a:lnSpc>
                <a:spcPts val="3263"/>
              </a:lnSpc>
            </a:pPr>
            <a:r>
              <a:rPr lang="en-US" sz="2719">
                <a:solidFill>
                  <a:srgbClr val="000000"/>
                </a:solidFill>
                <a:latin typeface="Brittany"/>
                <a:ea typeface="Brittany"/>
                <a:cs typeface="Brittany"/>
                <a:sym typeface="Brittany"/>
              </a:rPr>
              <a:t>&amp; </a:t>
            </a:r>
          </a:p>
          <a:p>
            <a:pPr algn="ctr">
              <a:lnSpc>
                <a:spcPts val="3263"/>
              </a:lnSpc>
              <a:spcBef>
                <a:spcPct val="0"/>
              </a:spcBef>
            </a:pPr>
            <a:r>
              <a:rPr lang="en-US" sz="2719">
                <a:solidFill>
                  <a:srgbClr val="000000"/>
                </a:solidFill>
                <a:latin typeface="Brittany"/>
                <a:ea typeface="Brittany"/>
                <a:cs typeface="Brittany"/>
                <a:sym typeface="Brittany"/>
              </a:rPr>
              <a:t>FLORINA </a:t>
            </a:r>
          </a:p>
        </p:txBody>
      </p:sp>
      <p:sp>
        <p:nvSpPr>
          <p:cNvPr name="TextBox 22" id="22"/>
          <p:cNvSpPr txBox="true"/>
          <p:nvPr/>
        </p:nvSpPr>
        <p:spPr>
          <a:xfrm rot="0">
            <a:off x="4009498" y="9285322"/>
            <a:ext cx="2435337" cy="333375"/>
          </a:xfrm>
          <a:prstGeom prst="rect">
            <a:avLst/>
          </a:prstGeom>
        </p:spPr>
        <p:txBody>
          <a:bodyPr anchor="t" rtlCol="false" tIns="0" lIns="0" bIns="0" rIns="0">
            <a:spAutoFit/>
          </a:bodyPr>
          <a:lstStyle/>
          <a:p>
            <a:pPr algn="ctr">
              <a:lnSpc>
                <a:spcPts val="2624"/>
              </a:lnSpc>
              <a:spcBef>
                <a:spcPct val="0"/>
              </a:spcBef>
            </a:pPr>
            <a:r>
              <a:rPr lang="en-US" b="true" sz="2187">
                <a:solidFill>
                  <a:srgbClr val="FFC700"/>
                </a:solidFill>
                <a:latin typeface="Roca One Heavy"/>
                <a:ea typeface="Roca One Heavy"/>
                <a:cs typeface="Roca One Heavy"/>
                <a:sym typeface="Roca One Heavy"/>
              </a:rPr>
              <a:t>storyjumper.com</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32234" y="-429786"/>
            <a:ext cx="18648216" cy="10956074"/>
          </a:xfrm>
          <a:custGeom>
            <a:avLst/>
            <a:gdLst/>
            <a:ahLst/>
            <a:cxnLst/>
            <a:rect r="r" b="b" t="t" l="l"/>
            <a:pathLst>
              <a:path h="10956074" w="18648216">
                <a:moveTo>
                  <a:pt x="0" y="0"/>
                </a:moveTo>
                <a:lnTo>
                  <a:pt x="18648216" y="0"/>
                </a:lnTo>
                <a:lnTo>
                  <a:pt x="18648216" y="10956074"/>
                </a:lnTo>
                <a:lnTo>
                  <a:pt x="0" y="10956074"/>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44563" r="-2704" b="-37505"/>
            </a:stretch>
          </a:blipFill>
        </p:spPr>
      </p:sp>
      <p:sp>
        <p:nvSpPr>
          <p:cNvPr name="Freeform 3" id="3"/>
          <p:cNvSpPr/>
          <p:nvPr/>
        </p:nvSpPr>
        <p:spPr>
          <a:xfrm flipH="false" flipV="false" rot="0">
            <a:off x="0" y="0"/>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0" y="44205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0" y="88401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1141328">
            <a:off x="16157949" y="7651595"/>
            <a:ext cx="628125" cy="1216440"/>
          </a:xfrm>
          <a:custGeom>
            <a:avLst/>
            <a:gdLst/>
            <a:ahLst/>
            <a:cxnLst/>
            <a:rect r="r" b="b" t="t" l="l"/>
            <a:pathLst>
              <a:path h="1216440" w="628125">
                <a:moveTo>
                  <a:pt x="0" y="0"/>
                </a:moveTo>
                <a:lnTo>
                  <a:pt x="628126" y="0"/>
                </a:lnTo>
                <a:lnTo>
                  <a:pt x="628126" y="1216440"/>
                </a:lnTo>
                <a:lnTo>
                  <a:pt x="0" y="12164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0">
            <a:off x="1721537" y="1452856"/>
            <a:ext cx="15245627" cy="7724500"/>
            <a:chOff x="0" y="0"/>
            <a:chExt cx="4015309" cy="2034436"/>
          </a:xfrm>
        </p:grpSpPr>
        <p:sp>
          <p:nvSpPr>
            <p:cNvPr name="Freeform 8" id="8"/>
            <p:cNvSpPr/>
            <p:nvPr/>
          </p:nvSpPr>
          <p:spPr>
            <a:xfrm flipH="false" flipV="false" rot="0">
              <a:off x="0" y="0"/>
              <a:ext cx="4015309" cy="2034436"/>
            </a:xfrm>
            <a:custGeom>
              <a:avLst/>
              <a:gdLst/>
              <a:ahLst/>
              <a:cxnLst/>
              <a:rect r="r" b="b" t="t" l="l"/>
              <a:pathLst>
                <a:path h="2034436" w="4015309">
                  <a:moveTo>
                    <a:pt x="25898" y="0"/>
                  </a:moveTo>
                  <a:lnTo>
                    <a:pt x="3989411" y="0"/>
                  </a:lnTo>
                  <a:cubicBezTo>
                    <a:pt x="3996279" y="0"/>
                    <a:pt x="4002867" y="2729"/>
                    <a:pt x="4007724" y="7585"/>
                  </a:cubicBezTo>
                  <a:cubicBezTo>
                    <a:pt x="4012581" y="12442"/>
                    <a:pt x="4015309" y="19030"/>
                    <a:pt x="4015309" y="25898"/>
                  </a:cubicBezTo>
                  <a:lnTo>
                    <a:pt x="4015309" y="2008538"/>
                  </a:lnTo>
                  <a:cubicBezTo>
                    <a:pt x="4015309" y="2015407"/>
                    <a:pt x="4012581" y="2021994"/>
                    <a:pt x="4007724" y="2026851"/>
                  </a:cubicBezTo>
                  <a:cubicBezTo>
                    <a:pt x="4002867" y="2031708"/>
                    <a:pt x="3996279" y="2034436"/>
                    <a:pt x="3989411" y="2034436"/>
                  </a:cubicBezTo>
                  <a:lnTo>
                    <a:pt x="25898" y="2034436"/>
                  </a:lnTo>
                  <a:cubicBezTo>
                    <a:pt x="19030" y="2034436"/>
                    <a:pt x="12442" y="2031708"/>
                    <a:pt x="7585" y="2026851"/>
                  </a:cubicBezTo>
                  <a:cubicBezTo>
                    <a:pt x="2729" y="2021994"/>
                    <a:pt x="0" y="2015407"/>
                    <a:pt x="0" y="2008538"/>
                  </a:cubicBezTo>
                  <a:lnTo>
                    <a:pt x="0" y="25898"/>
                  </a:lnTo>
                  <a:cubicBezTo>
                    <a:pt x="0" y="19030"/>
                    <a:pt x="2729" y="12442"/>
                    <a:pt x="7585" y="7585"/>
                  </a:cubicBezTo>
                  <a:cubicBezTo>
                    <a:pt x="12442" y="2729"/>
                    <a:pt x="19030" y="0"/>
                    <a:pt x="25898" y="0"/>
                  </a:cubicBezTo>
                  <a:close/>
                </a:path>
              </a:pathLst>
            </a:custGeom>
            <a:solidFill>
              <a:srgbClr val="FFFFFF"/>
            </a:solidFill>
          </p:spPr>
        </p:sp>
        <p:sp>
          <p:nvSpPr>
            <p:cNvPr name="TextBox 9" id="9"/>
            <p:cNvSpPr txBox="true"/>
            <p:nvPr/>
          </p:nvSpPr>
          <p:spPr>
            <a:xfrm>
              <a:off x="0" y="0"/>
              <a:ext cx="4015309" cy="2034436"/>
            </a:xfrm>
            <a:prstGeom prst="rect">
              <a:avLst/>
            </a:prstGeom>
          </p:spPr>
          <p:txBody>
            <a:bodyPr anchor="ctr" rtlCol="false" tIns="50800" lIns="50800" bIns="50800" rIns="50800"/>
            <a:lstStyle/>
            <a:p>
              <a:pPr algn="ctr">
                <a:lnSpc>
                  <a:spcPts val="2999"/>
                </a:lnSpc>
              </a:pPr>
            </a:p>
          </p:txBody>
        </p:sp>
      </p:grpSp>
      <p:sp>
        <p:nvSpPr>
          <p:cNvPr name="Freeform 10" id="10"/>
          <p:cNvSpPr/>
          <p:nvPr/>
        </p:nvSpPr>
        <p:spPr>
          <a:xfrm flipH="false" flipV="false" rot="0">
            <a:off x="15783272" y="205759"/>
            <a:ext cx="2309327" cy="2057400"/>
          </a:xfrm>
          <a:custGeom>
            <a:avLst/>
            <a:gdLst/>
            <a:ahLst/>
            <a:cxnLst/>
            <a:rect r="r" b="b" t="t" l="l"/>
            <a:pathLst>
              <a:path h="2057400" w="2309327">
                <a:moveTo>
                  <a:pt x="0" y="0"/>
                </a:moveTo>
                <a:lnTo>
                  <a:pt x="2309327" y="0"/>
                </a:lnTo>
                <a:lnTo>
                  <a:pt x="2309327" y="2057400"/>
                </a:lnTo>
                <a:lnTo>
                  <a:pt x="0" y="20574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891124" y="-39990"/>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10"/>
            <a:stretch>
              <a:fillRect l="0" t="0" r="0" b="0"/>
            </a:stretch>
          </a:blipFill>
        </p:spPr>
      </p:sp>
      <p:sp>
        <p:nvSpPr>
          <p:cNvPr name="Freeform 12" id="12"/>
          <p:cNvSpPr/>
          <p:nvPr/>
        </p:nvSpPr>
        <p:spPr>
          <a:xfrm flipH="false" flipV="false" rot="0">
            <a:off x="1777501" y="682746"/>
            <a:ext cx="2537993" cy="1093644"/>
          </a:xfrm>
          <a:custGeom>
            <a:avLst/>
            <a:gdLst/>
            <a:ahLst/>
            <a:cxnLst/>
            <a:rect r="r" b="b" t="t" l="l"/>
            <a:pathLst>
              <a:path h="1093644" w="2537993">
                <a:moveTo>
                  <a:pt x="0" y="0"/>
                </a:moveTo>
                <a:lnTo>
                  <a:pt x="2537993" y="0"/>
                </a:lnTo>
                <a:lnTo>
                  <a:pt x="2537993" y="1093644"/>
                </a:lnTo>
                <a:lnTo>
                  <a:pt x="0" y="109364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1268244" y="7975311"/>
            <a:ext cx="1867832" cy="2109078"/>
          </a:xfrm>
          <a:custGeom>
            <a:avLst/>
            <a:gdLst/>
            <a:ahLst/>
            <a:cxnLst/>
            <a:rect r="r" b="b" t="t" l="l"/>
            <a:pathLst>
              <a:path h="2109078" w="1867832">
                <a:moveTo>
                  <a:pt x="0" y="0"/>
                </a:moveTo>
                <a:lnTo>
                  <a:pt x="1867832" y="0"/>
                </a:lnTo>
                <a:lnTo>
                  <a:pt x="1867832" y="2109078"/>
                </a:lnTo>
                <a:lnTo>
                  <a:pt x="0" y="210907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4" id="14"/>
          <p:cNvSpPr/>
          <p:nvPr/>
        </p:nvSpPr>
        <p:spPr>
          <a:xfrm flipH="false" flipV="false" rot="0">
            <a:off x="15783272" y="7940526"/>
            <a:ext cx="2237428" cy="2143863"/>
          </a:xfrm>
          <a:custGeom>
            <a:avLst/>
            <a:gdLst/>
            <a:ahLst/>
            <a:cxnLst/>
            <a:rect r="r" b="b" t="t" l="l"/>
            <a:pathLst>
              <a:path h="2143863" w="2237428">
                <a:moveTo>
                  <a:pt x="0" y="0"/>
                </a:moveTo>
                <a:lnTo>
                  <a:pt x="2237429" y="0"/>
                </a:lnTo>
                <a:lnTo>
                  <a:pt x="2237429" y="2143863"/>
                </a:lnTo>
                <a:lnTo>
                  <a:pt x="0" y="2143863"/>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5" id="15"/>
          <p:cNvSpPr/>
          <p:nvPr/>
        </p:nvSpPr>
        <p:spPr>
          <a:xfrm flipH="false" flipV="false" rot="1141328">
            <a:off x="17478785" y="7249802"/>
            <a:ext cx="628125" cy="1216440"/>
          </a:xfrm>
          <a:custGeom>
            <a:avLst/>
            <a:gdLst/>
            <a:ahLst/>
            <a:cxnLst/>
            <a:rect r="r" b="b" t="t" l="l"/>
            <a:pathLst>
              <a:path h="1216440" w="628125">
                <a:moveTo>
                  <a:pt x="0" y="0"/>
                </a:moveTo>
                <a:lnTo>
                  <a:pt x="628126" y="0"/>
                </a:lnTo>
                <a:lnTo>
                  <a:pt x="628126" y="1216441"/>
                </a:lnTo>
                <a:lnTo>
                  <a:pt x="0" y="121644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6" id="16"/>
          <p:cNvSpPr/>
          <p:nvPr/>
        </p:nvSpPr>
        <p:spPr>
          <a:xfrm flipH="false" flipV="false" rot="0">
            <a:off x="3193226" y="8059620"/>
            <a:ext cx="785074" cy="2027185"/>
          </a:xfrm>
          <a:custGeom>
            <a:avLst/>
            <a:gdLst/>
            <a:ahLst/>
            <a:cxnLst/>
            <a:rect r="r" b="b" t="t" l="l"/>
            <a:pathLst>
              <a:path h="2027185" w="785074">
                <a:moveTo>
                  <a:pt x="0" y="0"/>
                </a:moveTo>
                <a:lnTo>
                  <a:pt x="785073" y="0"/>
                </a:lnTo>
                <a:lnTo>
                  <a:pt x="785073" y="2027185"/>
                </a:lnTo>
                <a:lnTo>
                  <a:pt x="0" y="2027185"/>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7" id="17"/>
          <p:cNvSpPr/>
          <p:nvPr/>
        </p:nvSpPr>
        <p:spPr>
          <a:xfrm flipH="false" flipV="false" rot="0">
            <a:off x="8436881" y="1655433"/>
            <a:ext cx="6447630" cy="3659673"/>
          </a:xfrm>
          <a:custGeom>
            <a:avLst/>
            <a:gdLst/>
            <a:ahLst/>
            <a:cxnLst/>
            <a:rect r="r" b="b" t="t" l="l"/>
            <a:pathLst>
              <a:path h="3659673" w="6447630">
                <a:moveTo>
                  <a:pt x="0" y="0"/>
                </a:moveTo>
                <a:lnTo>
                  <a:pt x="6447631" y="0"/>
                </a:lnTo>
                <a:lnTo>
                  <a:pt x="6447631" y="3659673"/>
                </a:lnTo>
                <a:lnTo>
                  <a:pt x="0" y="3659673"/>
                </a:lnTo>
                <a:lnTo>
                  <a:pt x="0" y="0"/>
                </a:lnTo>
                <a:close/>
              </a:path>
            </a:pathLst>
          </a:custGeom>
          <a:blipFill>
            <a:blip r:embed="rId19"/>
            <a:stretch>
              <a:fillRect l="-57511" t="-56218" r="-45419" b="-44888"/>
            </a:stretch>
          </a:blipFill>
        </p:spPr>
      </p:sp>
      <p:sp>
        <p:nvSpPr>
          <p:cNvPr name="Freeform 18" id="18"/>
          <p:cNvSpPr/>
          <p:nvPr/>
        </p:nvSpPr>
        <p:spPr>
          <a:xfrm flipH="false" flipV="false" rot="0">
            <a:off x="11553041" y="6004030"/>
            <a:ext cx="6662942" cy="3707985"/>
          </a:xfrm>
          <a:custGeom>
            <a:avLst/>
            <a:gdLst/>
            <a:ahLst/>
            <a:cxnLst/>
            <a:rect r="r" b="b" t="t" l="l"/>
            <a:pathLst>
              <a:path h="3707985" w="6662942">
                <a:moveTo>
                  <a:pt x="0" y="0"/>
                </a:moveTo>
                <a:lnTo>
                  <a:pt x="6662941" y="0"/>
                </a:lnTo>
                <a:lnTo>
                  <a:pt x="6662941" y="3707985"/>
                </a:lnTo>
                <a:lnTo>
                  <a:pt x="0" y="3707985"/>
                </a:lnTo>
                <a:lnTo>
                  <a:pt x="0" y="0"/>
                </a:lnTo>
                <a:close/>
              </a:path>
            </a:pathLst>
          </a:custGeom>
          <a:blipFill>
            <a:blip r:embed="rId20"/>
            <a:stretch>
              <a:fillRect l="-52421" t="-54840" r="-43951" b="-32619"/>
            </a:stretch>
          </a:blipFill>
        </p:spPr>
      </p:sp>
      <p:sp>
        <p:nvSpPr>
          <p:cNvPr name="Freeform 19" id="19"/>
          <p:cNvSpPr/>
          <p:nvPr/>
        </p:nvSpPr>
        <p:spPr>
          <a:xfrm flipH="false" flipV="false" rot="0">
            <a:off x="3818467" y="6077430"/>
            <a:ext cx="6624343" cy="3726193"/>
          </a:xfrm>
          <a:custGeom>
            <a:avLst/>
            <a:gdLst/>
            <a:ahLst/>
            <a:cxnLst/>
            <a:rect r="r" b="b" t="t" l="l"/>
            <a:pathLst>
              <a:path h="3726193" w="6624343">
                <a:moveTo>
                  <a:pt x="0" y="0"/>
                </a:moveTo>
                <a:lnTo>
                  <a:pt x="6624342" y="0"/>
                </a:lnTo>
                <a:lnTo>
                  <a:pt x="6624342" y="3726192"/>
                </a:lnTo>
                <a:lnTo>
                  <a:pt x="0" y="3726192"/>
                </a:lnTo>
                <a:lnTo>
                  <a:pt x="0" y="0"/>
                </a:lnTo>
                <a:close/>
              </a:path>
            </a:pathLst>
          </a:custGeom>
          <a:blipFill>
            <a:blip r:embed="rId21"/>
            <a:stretch>
              <a:fillRect l="-57187" t="-56303" r="-45327" b="-46211"/>
            </a:stretch>
          </a:blipFill>
        </p:spPr>
      </p:sp>
      <p:sp>
        <p:nvSpPr>
          <p:cNvPr name="TextBox 20" id="20"/>
          <p:cNvSpPr txBox="true"/>
          <p:nvPr/>
        </p:nvSpPr>
        <p:spPr>
          <a:xfrm rot="0">
            <a:off x="1721537" y="1148559"/>
            <a:ext cx="6311034" cy="4928870"/>
          </a:xfrm>
          <a:prstGeom prst="rect">
            <a:avLst/>
          </a:prstGeom>
        </p:spPr>
        <p:txBody>
          <a:bodyPr anchor="t" rtlCol="false" tIns="0" lIns="0" bIns="0" rIns="0">
            <a:spAutoFit/>
          </a:bodyPr>
          <a:lstStyle/>
          <a:p>
            <a:pPr algn="l" marL="0" indent="0" lvl="0">
              <a:lnSpc>
                <a:spcPts val="4300"/>
              </a:lnSpc>
              <a:spcBef>
                <a:spcPct val="0"/>
              </a:spcBef>
            </a:pPr>
            <a:r>
              <a:rPr lang="en-US" sz="4300">
                <a:solidFill>
                  <a:srgbClr val="000000"/>
                </a:solidFill>
                <a:latin typeface="Barlow SemiCondensed"/>
                <a:ea typeface="Barlow SemiCondensed"/>
                <a:cs typeface="Barlow SemiCondensed"/>
                <a:sym typeface="Barlow SemiCondensed"/>
              </a:rPr>
              <a:t>      Activitatea colaborativă ”Grădina cuvintelor care ne unesc” a adunat  cuvinte puternice inspirate de poveste și dialog, atât în limba maternă, cât și în limba engleză. Tot aici  fiecare echipă a adăugat o reflecție a grupului, un desen propriu. </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32234" y="-164945"/>
            <a:ext cx="18748112" cy="10777189"/>
          </a:xfrm>
          <a:custGeom>
            <a:avLst/>
            <a:gdLst/>
            <a:ahLst/>
            <a:cxnLst/>
            <a:rect r="r" b="b" t="t" l="l"/>
            <a:pathLst>
              <a:path h="10777189" w="18748112">
                <a:moveTo>
                  <a:pt x="0" y="0"/>
                </a:moveTo>
                <a:lnTo>
                  <a:pt x="18748112" y="0"/>
                </a:lnTo>
                <a:lnTo>
                  <a:pt x="18748112" y="10777189"/>
                </a:lnTo>
                <a:lnTo>
                  <a:pt x="0" y="10777189"/>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52833" r="-2156" b="-32256"/>
            </a:stretch>
          </a:blipFill>
        </p:spPr>
      </p:sp>
      <p:sp>
        <p:nvSpPr>
          <p:cNvPr name="Freeform 3" id="3"/>
          <p:cNvSpPr/>
          <p:nvPr/>
        </p:nvSpPr>
        <p:spPr>
          <a:xfrm flipH="false" flipV="false" rot="0">
            <a:off x="0" y="0"/>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0" y="44205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0" y="88401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1141328">
            <a:off x="16157949" y="7651595"/>
            <a:ext cx="628125" cy="1216440"/>
          </a:xfrm>
          <a:custGeom>
            <a:avLst/>
            <a:gdLst/>
            <a:ahLst/>
            <a:cxnLst/>
            <a:rect r="r" b="b" t="t" l="l"/>
            <a:pathLst>
              <a:path h="1216440" w="628125">
                <a:moveTo>
                  <a:pt x="0" y="0"/>
                </a:moveTo>
                <a:lnTo>
                  <a:pt x="628126" y="0"/>
                </a:lnTo>
                <a:lnTo>
                  <a:pt x="628126" y="1216440"/>
                </a:lnTo>
                <a:lnTo>
                  <a:pt x="0" y="12164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0">
            <a:off x="1721537" y="1452856"/>
            <a:ext cx="15245627" cy="7724500"/>
            <a:chOff x="0" y="0"/>
            <a:chExt cx="4015309" cy="2034436"/>
          </a:xfrm>
        </p:grpSpPr>
        <p:sp>
          <p:nvSpPr>
            <p:cNvPr name="Freeform 8" id="8"/>
            <p:cNvSpPr/>
            <p:nvPr/>
          </p:nvSpPr>
          <p:spPr>
            <a:xfrm flipH="false" flipV="false" rot="0">
              <a:off x="0" y="0"/>
              <a:ext cx="4015309" cy="2034436"/>
            </a:xfrm>
            <a:custGeom>
              <a:avLst/>
              <a:gdLst/>
              <a:ahLst/>
              <a:cxnLst/>
              <a:rect r="r" b="b" t="t" l="l"/>
              <a:pathLst>
                <a:path h="2034436" w="4015309">
                  <a:moveTo>
                    <a:pt x="25898" y="0"/>
                  </a:moveTo>
                  <a:lnTo>
                    <a:pt x="3989411" y="0"/>
                  </a:lnTo>
                  <a:cubicBezTo>
                    <a:pt x="3996279" y="0"/>
                    <a:pt x="4002867" y="2729"/>
                    <a:pt x="4007724" y="7585"/>
                  </a:cubicBezTo>
                  <a:cubicBezTo>
                    <a:pt x="4012581" y="12442"/>
                    <a:pt x="4015309" y="19030"/>
                    <a:pt x="4015309" y="25898"/>
                  </a:cubicBezTo>
                  <a:lnTo>
                    <a:pt x="4015309" y="2008538"/>
                  </a:lnTo>
                  <a:cubicBezTo>
                    <a:pt x="4015309" y="2015407"/>
                    <a:pt x="4012581" y="2021994"/>
                    <a:pt x="4007724" y="2026851"/>
                  </a:cubicBezTo>
                  <a:cubicBezTo>
                    <a:pt x="4002867" y="2031708"/>
                    <a:pt x="3996279" y="2034436"/>
                    <a:pt x="3989411" y="2034436"/>
                  </a:cubicBezTo>
                  <a:lnTo>
                    <a:pt x="25898" y="2034436"/>
                  </a:lnTo>
                  <a:cubicBezTo>
                    <a:pt x="19030" y="2034436"/>
                    <a:pt x="12442" y="2031708"/>
                    <a:pt x="7585" y="2026851"/>
                  </a:cubicBezTo>
                  <a:cubicBezTo>
                    <a:pt x="2729" y="2021994"/>
                    <a:pt x="0" y="2015407"/>
                    <a:pt x="0" y="2008538"/>
                  </a:cubicBezTo>
                  <a:lnTo>
                    <a:pt x="0" y="25898"/>
                  </a:lnTo>
                  <a:cubicBezTo>
                    <a:pt x="0" y="19030"/>
                    <a:pt x="2729" y="12442"/>
                    <a:pt x="7585" y="7585"/>
                  </a:cubicBezTo>
                  <a:cubicBezTo>
                    <a:pt x="12442" y="2729"/>
                    <a:pt x="19030" y="0"/>
                    <a:pt x="25898" y="0"/>
                  </a:cubicBezTo>
                  <a:close/>
                </a:path>
              </a:pathLst>
            </a:custGeom>
            <a:solidFill>
              <a:srgbClr val="FFFFFF"/>
            </a:solidFill>
          </p:spPr>
        </p:sp>
        <p:sp>
          <p:nvSpPr>
            <p:cNvPr name="TextBox 9" id="9"/>
            <p:cNvSpPr txBox="true"/>
            <p:nvPr/>
          </p:nvSpPr>
          <p:spPr>
            <a:xfrm>
              <a:off x="0" y="0"/>
              <a:ext cx="4015309" cy="2034436"/>
            </a:xfrm>
            <a:prstGeom prst="rect">
              <a:avLst/>
            </a:prstGeom>
          </p:spPr>
          <p:txBody>
            <a:bodyPr anchor="ctr" rtlCol="false" tIns="50800" lIns="50800" bIns="50800" rIns="50800"/>
            <a:lstStyle/>
            <a:p>
              <a:pPr algn="ctr">
                <a:lnSpc>
                  <a:spcPts val="2999"/>
                </a:lnSpc>
              </a:pPr>
            </a:p>
          </p:txBody>
        </p:sp>
      </p:grpSp>
      <p:sp>
        <p:nvSpPr>
          <p:cNvPr name="Freeform 10" id="10"/>
          <p:cNvSpPr/>
          <p:nvPr/>
        </p:nvSpPr>
        <p:spPr>
          <a:xfrm flipH="false" flipV="false" rot="0">
            <a:off x="15783272" y="205759"/>
            <a:ext cx="2309327" cy="2057400"/>
          </a:xfrm>
          <a:custGeom>
            <a:avLst/>
            <a:gdLst/>
            <a:ahLst/>
            <a:cxnLst/>
            <a:rect r="r" b="b" t="t" l="l"/>
            <a:pathLst>
              <a:path h="2057400" w="2309327">
                <a:moveTo>
                  <a:pt x="0" y="0"/>
                </a:moveTo>
                <a:lnTo>
                  <a:pt x="2309327" y="0"/>
                </a:lnTo>
                <a:lnTo>
                  <a:pt x="2309327" y="2057400"/>
                </a:lnTo>
                <a:lnTo>
                  <a:pt x="0" y="20574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891124" y="-39990"/>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10"/>
            <a:stretch>
              <a:fillRect l="0" t="0" r="0" b="0"/>
            </a:stretch>
          </a:blipFill>
        </p:spPr>
      </p:sp>
      <p:sp>
        <p:nvSpPr>
          <p:cNvPr name="Freeform 12" id="12"/>
          <p:cNvSpPr/>
          <p:nvPr/>
        </p:nvSpPr>
        <p:spPr>
          <a:xfrm flipH="false" flipV="false" rot="0">
            <a:off x="1777501" y="682746"/>
            <a:ext cx="2537993" cy="1093644"/>
          </a:xfrm>
          <a:custGeom>
            <a:avLst/>
            <a:gdLst/>
            <a:ahLst/>
            <a:cxnLst/>
            <a:rect r="r" b="b" t="t" l="l"/>
            <a:pathLst>
              <a:path h="1093644" w="2537993">
                <a:moveTo>
                  <a:pt x="0" y="0"/>
                </a:moveTo>
                <a:lnTo>
                  <a:pt x="2537993" y="0"/>
                </a:lnTo>
                <a:lnTo>
                  <a:pt x="2537993" y="1093644"/>
                </a:lnTo>
                <a:lnTo>
                  <a:pt x="0" y="109364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1268244" y="7975311"/>
            <a:ext cx="1867832" cy="2109078"/>
          </a:xfrm>
          <a:custGeom>
            <a:avLst/>
            <a:gdLst/>
            <a:ahLst/>
            <a:cxnLst/>
            <a:rect r="r" b="b" t="t" l="l"/>
            <a:pathLst>
              <a:path h="2109078" w="1867832">
                <a:moveTo>
                  <a:pt x="0" y="0"/>
                </a:moveTo>
                <a:lnTo>
                  <a:pt x="1867832" y="0"/>
                </a:lnTo>
                <a:lnTo>
                  <a:pt x="1867832" y="2109078"/>
                </a:lnTo>
                <a:lnTo>
                  <a:pt x="0" y="210907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4" id="14"/>
          <p:cNvSpPr/>
          <p:nvPr/>
        </p:nvSpPr>
        <p:spPr>
          <a:xfrm flipH="false" flipV="false" rot="0">
            <a:off x="15349536" y="8360478"/>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10"/>
            <a:stretch>
              <a:fillRect l="0" t="0" r="0" b="0"/>
            </a:stretch>
          </a:blipFill>
        </p:spPr>
      </p:sp>
      <p:sp>
        <p:nvSpPr>
          <p:cNvPr name="Freeform 15" id="15"/>
          <p:cNvSpPr/>
          <p:nvPr/>
        </p:nvSpPr>
        <p:spPr>
          <a:xfrm flipH="false" flipV="false" rot="0">
            <a:off x="16878988" y="7733140"/>
            <a:ext cx="1018935" cy="2631053"/>
          </a:xfrm>
          <a:custGeom>
            <a:avLst/>
            <a:gdLst/>
            <a:ahLst/>
            <a:cxnLst/>
            <a:rect r="r" b="b" t="t" l="l"/>
            <a:pathLst>
              <a:path h="2631053" w="1018935">
                <a:moveTo>
                  <a:pt x="0" y="0"/>
                </a:moveTo>
                <a:lnTo>
                  <a:pt x="1018935" y="0"/>
                </a:lnTo>
                <a:lnTo>
                  <a:pt x="1018935" y="2631053"/>
                </a:lnTo>
                <a:lnTo>
                  <a:pt x="0" y="2631053"/>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6" id="16"/>
          <p:cNvSpPr/>
          <p:nvPr/>
        </p:nvSpPr>
        <p:spPr>
          <a:xfrm flipH="false" flipV="false" rot="0">
            <a:off x="1477482" y="2932576"/>
            <a:ext cx="6563333" cy="4431532"/>
          </a:xfrm>
          <a:custGeom>
            <a:avLst/>
            <a:gdLst/>
            <a:ahLst/>
            <a:cxnLst/>
            <a:rect r="r" b="b" t="t" l="l"/>
            <a:pathLst>
              <a:path h="4431532" w="6563333">
                <a:moveTo>
                  <a:pt x="0" y="0"/>
                </a:moveTo>
                <a:lnTo>
                  <a:pt x="6563333" y="0"/>
                </a:lnTo>
                <a:lnTo>
                  <a:pt x="6563333" y="4431532"/>
                </a:lnTo>
                <a:lnTo>
                  <a:pt x="0" y="4431532"/>
                </a:lnTo>
                <a:lnTo>
                  <a:pt x="0" y="0"/>
                </a:lnTo>
                <a:close/>
              </a:path>
            </a:pathLst>
          </a:custGeom>
          <a:blipFill>
            <a:blip r:embed="rId17"/>
            <a:stretch>
              <a:fillRect l="-87424" t="-36104" r="-42451" b="-55402"/>
            </a:stretch>
          </a:blipFill>
        </p:spPr>
      </p:sp>
      <p:sp>
        <p:nvSpPr>
          <p:cNvPr name="Freeform 17" id="17"/>
          <p:cNvSpPr/>
          <p:nvPr/>
        </p:nvSpPr>
        <p:spPr>
          <a:xfrm flipH="false" flipV="false" rot="0">
            <a:off x="9854793" y="5769458"/>
            <a:ext cx="4308089" cy="4411707"/>
          </a:xfrm>
          <a:custGeom>
            <a:avLst/>
            <a:gdLst/>
            <a:ahLst/>
            <a:cxnLst/>
            <a:rect r="r" b="b" t="t" l="l"/>
            <a:pathLst>
              <a:path h="4411707" w="4308089">
                <a:moveTo>
                  <a:pt x="0" y="0"/>
                </a:moveTo>
                <a:lnTo>
                  <a:pt x="4308089" y="0"/>
                </a:lnTo>
                <a:lnTo>
                  <a:pt x="4308089" y="4411706"/>
                </a:lnTo>
                <a:lnTo>
                  <a:pt x="0" y="4411706"/>
                </a:lnTo>
                <a:lnTo>
                  <a:pt x="0" y="0"/>
                </a:lnTo>
                <a:close/>
              </a:path>
            </a:pathLst>
          </a:custGeom>
          <a:blipFill>
            <a:blip r:embed="rId18"/>
            <a:stretch>
              <a:fillRect l="-88264" t="-17648" r="-41610" b="-8619"/>
            </a:stretch>
          </a:blipFill>
        </p:spPr>
      </p:sp>
      <p:sp>
        <p:nvSpPr>
          <p:cNvPr name="TextBox 18" id="18"/>
          <p:cNvSpPr txBox="true"/>
          <p:nvPr/>
        </p:nvSpPr>
        <p:spPr>
          <a:xfrm rot="0">
            <a:off x="-711839" y="1221759"/>
            <a:ext cx="10733977" cy="1106825"/>
          </a:xfrm>
          <a:prstGeom prst="rect">
            <a:avLst/>
          </a:prstGeom>
        </p:spPr>
        <p:txBody>
          <a:bodyPr anchor="t" rtlCol="false" tIns="0" lIns="0" bIns="0" rIns="0">
            <a:spAutoFit/>
          </a:bodyPr>
          <a:lstStyle/>
          <a:p>
            <a:pPr algn="ctr" marL="0" indent="0" lvl="0">
              <a:lnSpc>
                <a:spcPts val="8220"/>
              </a:lnSpc>
              <a:spcBef>
                <a:spcPct val="0"/>
              </a:spcBef>
            </a:pPr>
            <a:r>
              <a:rPr lang="en-US" sz="8220">
                <a:solidFill>
                  <a:srgbClr val="000000"/>
                </a:solidFill>
                <a:latin typeface="More Sugar"/>
                <a:ea typeface="More Sugar"/>
                <a:cs typeface="More Sugar"/>
                <a:sym typeface="More Sugar"/>
              </a:rPr>
              <a:t>Misiunea 3 </a:t>
            </a:r>
          </a:p>
        </p:txBody>
      </p:sp>
      <p:sp>
        <p:nvSpPr>
          <p:cNvPr name="TextBox 19" id="19"/>
          <p:cNvSpPr txBox="true"/>
          <p:nvPr/>
        </p:nvSpPr>
        <p:spPr>
          <a:xfrm rot="0">
            <a:off x="8267238" y="1939309"/>
            <a:ext cx="9121218" cy="4086225"/>
          </a:xfrm>
          <a:prstGeom prst="rect">
            <a:avLst/>
          </a:prstGeom>
        </p:spPr>
        <p:txBody>
          <a:bodyPr anchor="t" rtlCol="false" tIns="0" lIns="0" bIns="0" rIns="0">
            <a:spAutoFit/>
          </a:bodyPr>
          <a:lstStyle/>
          <a:p>
            <a:pPr algn="l">
              <a:lnSpc>
                <a:spcPts val="2999"/>
              </a:lnSpc>
            </a:pPr>
            <a:r>
              <a:rPr lang="en-US" sz="2499" b="true">
                <a:solidFill>
                  <a:srgbClr val="000000"/>
                </a:solidFill>
                <a:latin typeface="DM Sans Bold"/>
                <a:ea typeface="DM Sans Bold"/>
                <a:cs typeface="DM Sans Bold"/>
                <a:sym typeface="DM Sans Bold"/>
              </a:rPr>
              <a:t>         Lucrând împreună, echipele au folosi cărți de la bibliotecă și resurse digitale pentru a investiga viața marină, istoria și știința. </a:t>
            </a:r>
          </a:p>
          <a:p>
            <a:pPr algn="l">
              <a:lnSpc>
                <a:spcPts val="2999"/>
              </a:lnSpc>
            </a:pPr>
            <a:r>
              <a:rPr lang="en-US" sz="2499" b="true">
                <a:solidFill>
                  <a:srgbClr val="000000"/>
                </a:solidFill>
                <a:latin typeface="DM Sans Bold"/>
                <a:ea typeface="DM Sans Bold"/>
                <a:cs typeface="DM Sans Bold"/>
                <a:sym typeface="DM Sans Bold"/>
              </a:rPr>
              <a:t>         Fiecare echipă a îndeplinit, de asemenea, o provocare STEAM , transformând Turnul într-un laborator viu unde curiozitatea duce la descoperire.</a:t>
            </a:r>
          </a:p>
          <a:p>
            <a:pPr algn="l">
              <a:lnSpc>
                <a:spcPts val="2999"/>
              </a:lnSpc>
            </a:pPr>
            <a:r>
              <a:rPr lang="en-US" sz="2499">
                <a:solidFill>
                  <a:srgbClr val="000000"/>
                </a:solidFill>
                <a:latin typeface="DM Sans"/>
                <a:ea typeface="DM Sans"/>
                <a:cs typeface="DM Sans"/>
                <a:sym typeface="DM Sans"/>
              </a:rPr>
              <a:t>        </a:t>
            </a:r>
            <a:r>
              <a:rPr lang="en-US" sz="2499" b="true">
                <a:solidFill>
                  <a:srgbClr val="000000"/>
                </a:solidFill>
                <a:latin typeface="DM Sans Bold"/>
                <a:ea typeface="DM Sans Bold"/>
                <a:cs typeface="DM Sans Bold"/>
                <a:sym typeface="DM Sans Bold"/>
              </a:rPr>
              <a:t>În această misiune, eleviii s-au cufundat în misterele mării. Lucrând în echipe de cercetare , au descoperit că fiecare întrebare ne aduce mai aproape de un nou răspuns, iar fiecare răspuns deschide ușa către noi întrebări.</a:t>
            </a:r>
          </a:p>
          <a:p>
            <a:pPr algn="ctr">
              <a:lnSpc>
                <a:spcPts val="2999"/>
              </a:lnSpc>
              <a:spcBef>
                <a:spcPct val="0"/>
              </a:spcBef>
            </a:pP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32234" y="-164945"/>
            <a:ext cx="18748112" cy="10777189"/>
          </a:xfrm>
          <a:custGeom>
            <a:avLst/>
            <a:gdLst/>
            <a:ahLst/>
            <a:cxnLst/>
            <a:rect r="r" b="b" t="t" l="l"/>
            <a:pathLst>
              <a:path h="10777189" w="18748112">
                <a:moveTo>
                  <a:pt x="0" y="0"/>
                </a:moveTo>
                <a:lnTo>
                  <a:pt x="18748112" y="0"/>
                </a:lnTo>
                <a:lnTo>
                  <a:pt x="18748112" y="10777189"/>
                </a:lnTo>
                <a:lnTo>
                  <a:pt x="0" y="10777189"/>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52833" r="-2156" b="-32256"/>
            </a:stretch>
          </a:blipFill>
        </p:spPr>
      </p:sp>
      <p:sp>
        <p:nvSpPr>
          <p:cNvPr name="Freeform 3" id="3"/>
          <p:cNvSpPr/>
          <p:nvPr/>
        </p:nvSpPr>
        <p:spPr>
          <a:xfrm flipH="false" flipV="false" rot="0">
            <a:off x="0" y="0"/>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0" y="44205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0" y="88401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1141328">
            <a:off x="16157949" y="7651595"/>
            <a:ext cx="628125" cy="1216440"/>
          </a:xfrm>
          <a:custGeom>
            <a:avLst/>
            <a:gdLst/>
            <a:ahLst/>
            <a:cxnLst/>
            <a:rect r="r" b="b" t="t" l="l"/>
            <a:pathLst>
              <a:path h="1216440" w="628125">
                <a:moveTo>
                  <a:pt x="0" y="0"/>
                </a:moveTo>
                <a:lnTo>
                  <a:pt x="628126" y="0"/>
                </a:lnTo>
                <a:lnTo>
                  <a:pt x="628126" y="1216440"/>
                </a:lnTo>
                <a:lnTo>
                  <a:pt x="0" y="12164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0">
            <a:off x="1740587" y="1212685"/>
            <a:ext cx="15245627" cy="7724500"/>
            <a:chOff x="0" y="0"/>
            <a:chExt cx="4015309" cy="2034436"/>
          </a:xfrm>
        </p:grpSpPr>
        <p:sp>
          <p:nvSpPr>
            <p:cNvPr name="Freeform 8" id="8"/>
            <p:cNvSpPr/>
            <p:nvPr/>
          </p:nvSpPr>
          <p:spPr>
            <a:xfrm flipH="false" flipV="false" rot="0">
              <a:off x="0" y="0"/>
              <a:ext cx="4015309" cy="2034436"/>
            </a:xfrm>
            <a:custGeom>
              <a:avLst/>
              <a:gdLst/>
              <a:ahLst/>
              <a:cxnLst/>
              <a:rect r="r" b="b" t="t" l="l"/>
              <a:pathLst>
                <a:path h="2034436" w="4015309">
                  <a:moveTo>
                    <a:pt x="25898" y="0"/>
                  </a:moveTo>
                  <a:lnTo>
                    <a:pt x="3989411" y="0"/>
                  </a:lnTo>
                  <a:cubicBezTo>
                    <a:pt x="3996279" y="0"/>
                    <a:pt x="4002867" y="2729"/>
                    <a:pt x="4007724" y="7585"/>
                  </a:cubicBezTo>
                  <a:cubicBezTo>
                    <a:pt x="4012581" y="12442"/>
                    <a:pt x="4015309" y="19030"/>
                    <a:pt x="4015309" y="25898"/>
                  </a:cubicBezTo>
                  <a:lnTo>
                    <a:pt x="4015309" y="2008538"/>
                  </a:lnTo>
                  <a:cubicBezTo>
                    <a:pt x="4015309" y="2015407"/>
                    <a:pt x="4012581" y="2021994"/>
                    <a:pt x="4007724" y="2026851"/>
                  </a:cubicBezTo>
                  <a:cubicBezTo>
                    <a:pt x="4002867" y="2031708"/>
                    <a:pt x="3996279" y="2034436"/>
                    <a:pt x="3989411" y="2034436"/>
                  </a:cubicBezTo>
                  <a:lnTo>
                    <a:pt x="25898" y="2034436"/>
                  </a:lnTo>
                  <a:cubicBezTo>
                    <a:pt x="19030" y="2034436"/>
                    <a:pt x="12442" y="2031708"/>
                    <a:pt x="7585" y="2026851"/>
                  </a:cubicBezTo>
                  <a:cubicBezTo>
                    <a:pt x="2729" y="2021994"/>
                    <a:pt x="0" y="2015407"/>
                    <a:pt x="0" y="2008538"/>
                  </a:cubicBezTo>
                  <a:lnTo>
                    <a:pt x="0" y="25898"/>
                  </a:lnTo>
                  <a:cubicBezTo>
                    <a:pt x="0" y="19030"/>
                    <a:pt x="2729" y="12442"/>
                    <a:pt x="7585" y="7585"/>
                  </a:cubicBezTo>
                  <a:cubicBezTo>
                    <a:pt x="12442" y="2729"/>
                    <a:pt x="19030" y="0"/>
                    <a:pt x="25898" y="0"/>
                  </a:cubicBezTo>
                  <a:close/>
                </a:path>
              </a:pathLst>
            </a:custGeom>
            <a:solidFill>
              <a:srgbClr val="FFFFFF"/>
            </a:solidFill>
          </p:spPr>
        </p:sp>
        <p:sp>
          <p:nvSpPr>
            <p:cNvPr name="TextBox 9" id="9"/>
            <p:cNvSpPr txBox="true"/>
            <p:nvPr/>
          </p:nvSpPr>
          <p:spPr>
            <a:xfrm>
              <a:off x="0" y="0"/>
              <a:ext cx="4015309" cy="2034436"/>
            </a:xfrm>
            <a:prstGeom prst="rect">
              <a:avLst/>
            </a:prstGeom>
          </p:spPr>
          <p:txBody>
            <a:bodyPr anchor="ctr" rtlCol="false" tIns="50800" lIns="50800" bIns="50800" rIns="50800"/>
            <a:lstStyle/>
            <a:p>
              <a:pPr algn="ctr">
                <a:lnSpc>
                  <a:spcPts val="2999"/>
                </a:lnSpc>
              </a:pPr>
            </a:p>
          </p:txBody>
        </p:sp>
      </p:grpSp>
      <p:sp>
        <p:nvSpPr>
          <p:cNvPr name="Freeform 10" id="10"/>
          <p:cNvSpPr/>
          <p:nvPr/>
        </p:nvSpPr>
        <p:spPr>
          <a:xfrm flipH="false" flipV="false" rot="0">
            <a:off x="15783272" y="205759"/>
            <a:ext cx="2309327" cy="2057400"/>
          </a:xfrm>
          <a:custGeom>
            <a:avLst/>
            <a:gdLst/>
            <a:ahLst/>
            <a:cxnLst/>
            <a:rect r="r" b="b" t="t" l="l"/>
            <a:pathLst>
              <a:path h="2057400" w="2309327">
                <a:moveTo>
                  <a:pt x="0" y="0"/>
                </a:moveTo>
                <a:lnTo>
                  <a:pt x="2309327" y="0"/>
                </a:lnTo>
                <a:lnTo>
                  <a:pt x="2309327" y="2057400"/>
                </a:lnTo>
                <a:lnTo>
                  <a:pt x="0" y="20574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891124" y="-39990"/>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10"/>
            <a:stretch>
              <a:fillRect l="0" t="0" r="0" b="0"/>
            </a:stretch>
          </a:blipFill>
        </p:spPr>
      </p:sp>
      <p:sp>
        <p:nvSpPr>
          <p:cNvPr name="Freeform 12" id="12"/>
          <p:cNvSpPr/>
          <p:nvPr/>
        </p:nvSpPr>
        <p:spPr>
          <a:xfrm flipH="false" flipV="false" rot="0">
            <a:off x="1777501" y="682746"/>
            <a:ext cx="2537993" cy="1093644"/>
          </a:xfrm>
          <a:custGeom>
            <a:avLst/>
            <a:gdLst/>
            <a:ahLst/>
            <a:cxnLst/>
            <a:rect r="r" b="b" t="t" l="l"/>
            <a:pathLst>
              <a:path h="1093644" w="2537993">
                <a:moveTo>
                  <a:pt x="0" y="0"/>
                </a:moveTo>
                <a:lnTo>
                  <a:pt x="2537993" y="0"/>
                </a:lnTo>
                <a:lnTo>
                  <a:pt x="2537993" y="1093644"/>
                </a:lnTo>
                <a:lnTo>
                  <a:pt x="0" y="109364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1268244" y="7975311"/>
            <a:ext cx="1867832" cy="2109078"/>
          </a:xfrm>
          <a:custGeom>
            <a:avLst/>
            <a:gdLst/>
            <a:ahLst/>
            <a:cxnLst/>
            <a:rect r="r" b="b" t="t" l="l"/>
            <a:pathLst>
              <a:path h="2109078" w="1867832">
                <a:moveTo>
                  <a:pt x="0" y="0"/>
                </a:moveTo>
                <a:lnTo>
                  <a:pt x="1867832" y="0"/>
                </a:lnTo>
                <a:lnTo>
                  <a:pt x="1867832" y="2109078"/>
                </a:lnTo>
                <a:lnTo>
                  <a:pt x="0" y="210907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4" id="14"/>
          <p:cNvSpPr/>
          <p:nvPr/>
        </p:nvSpPr>
        <p:spPr>
          <a:xfrm flipH="false" flipV="false" rot="0">
            <a:off x="15349536" y="8360478"/>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10"/>
            <a:stretch>
              <a:fillRect l="0" t="0" r="0" b="0"/>
            </a:stretch>
          </a:blipFill>
        </p:spPr>
      </p:sp>
      <p:sp>
        <p:nvSpPr>
          <p:cNvPr name="Freeform 15" id="15"/>
          <p:cNvSpPr/>
          <p:nvPr/>
        </p:nvSpPr>
        <p:spPr>
          <a:xfrm flipH="false" flipV="false" rot="0">
            <a:off x="16878988" y="7733140"/>
            <a:ext cx="1018935" cy="2631053"/>
          </a:xfrm>
          <a:custGeom>
            <a:avLst/>
            <a:gdLst/>
            <a:ahLst/>
            <a:cxnLst/>
            <a:rect r="r" b="b" t="t" l="l"/>
            <a:pathLst>
              <a:path h="2631053" w="1018935">
                <a:moveTo>
                  <a:pt x="0" y="0"/>
                </a:moveTo>
                <a:lnTo>
                  <a:pt x="1018935" y="0"/>
                </a:lnTo>
                <a:lnTo>
                  <a:pt x="1018935" y="2631053"/>
                </a:lnTo>
                <a:lnTo>
                  <a:pt x="0" y="2631053"/>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16" id="16"/>
          <p:cNvGrpSpPr/>
          <p:nvPr/>
        </p:nvGrpSpPr>
        <p:grpSpPr>
          <a:xfrm rot="0">
            <a:off x="13011150" y="3209925"/>
            <a:ext cx="416243" cy="416243"/>
            <a:chOff x="0" y="0"/>
            <a:chExt cx="554990" cy="554990"/>
          </a:xfrm>
        </p:grpSpPr>
        <p:sp>
          <p:nvSpPr>
            <p:cNvPr name="Freeform 17" id="17"/>
            <p:cNvSpPr/>
            <p:nvPr/>
          </p:nvSpPr>
          <p:spPr>
            <a:xfrm flipH="false" flipV="false" rot="0">
              <a:off x="50316" y="46998"/>
              <a:ext cx="446254" cy="456406"/>
            </a:xfrm>
            <a:custGeom>
              <a:avLst/>
              <a:gdLst/>
              <a:ahLst/>
              <a:cxnLst/>
              <a:rect r="r" b="b" t="t" l="l"/>
              <a:pathLst>
                <a:path h="456406" w="446254">
                  <a:moveTo>
                    <a:pt x="446254" y="160012"/>
                  </a:moveTo>
                  <a:cubicBezTo>
                    <a:pt x="446254" y="303522"/>
                    <a:pt x="429744" y="341622"/>
                    <a:pt x="408154" y="369562"/>
                  </a:cubicBezTo>
                  <a:cubicBezTo>
                    <a:pt x="386564" y="397502"/>
                    <a:pt x="354814" y="421632"/>
                    <a:pt x="321794" y="436872"/>
                  </a:cubicBezTo>
                  <a:cubicBezTo>
                    <a:pt x="290044" y="450842"/>
                    <a:pt x="249404" y="458462"/>
                    <a:pt x="213844" y="455922"/>
                  </a:cubicBezTo>
                  <a:cubicBezTo>
                    <a:pt x="179554" y="454652"/>
                    <a:pt x="140184" y="441952"/>
                    <a:pt x="109704" y="424172"/>
                  </a:cubicBezTo>
                  <a:cubicBezTo>
                    <a:pt x="79224" y="405122"/>
                    <a:pt x="51284" y="377182"/>
                    <a:pt x="32234" y="346702"/>
                  </a:cubicBezTo>
                  <a:cubicBezTo>
                    <a:pt x="14454" y="316222"/>
                    <a:pt x="1754" y="276852"/>
                    <a:pt x="484" y="241292"/>
                  </a:cubicBezTo>
                  <a:cubicBezTo>
                    <a:pt x="-2056" y="207002"/>
                    <a:pt x="5564" y="166362"/>
                    <a:pt x="19534" y="134612"/>
                  </a:cubicBezTo>
                  <a:cubicBezTo>
                    <a:pt x="34774" y="101592"/>
                    <a:pt x="58904" y="69842"/>
                    <a:pt x="86844" y="48252"/>
                  </a:cubicBezTo>
                  <a:cubicBezTo>
                    <a:pt x="114784" y="26662"/>
                    <a:pt x="151614" y="10152"/>
                    <a:pt x="187174" y="3802"/>
                  </a:cubicBezTo>
                  <a:cubicBezTo>
                    <a:pt x="221464" y="-2548"/>
                    <a:pt x="262104" y="-1278"/>
                    <a:pt x="296394" y="10152"/>
                  </a:cubicBezTo>
                  <a:cubicBezTo>
                    <a:pt x="329414" y="20312"/>
                    <a:pt x="390374" y="66032"/>
                    <a:pt x="390374" y="66032"/>
                  </a:cubicBezTo>
                </a:path>
              </a:pathLst>
            </a:custGeom>
            <a:solidFill>
              <a:srgbClr val="FFF234">
                <a:alpha val="24706"/>
              </a:srgbClr>
            </a:solidFill>
            <a:ln cap="sq">
              <a:noFill/>
              <a:prstDash val="solid"/>
              <a:miter/>
            </a:ln>
          </p:spPr>
        </p:sp>
      </p:grpSp>
      <p:sp>
        <p:nvSpPr>
          <p:cNvPr name="Freeform 18" id="18"/>
          <p:cNvSpPr/>
          <p:nvPr/>
        </p:nvSpPr>
        <p:spPr>
          <a:xfrm flipH="false" flipV="false" rot="0">
            <a:off x="10152651" y="1732170"/>
            <a:ext cx="2928473" cy="4062092"/>
          </a:xfrm>
          <a:custGeom>
            <a:avLst/>
            <a:gdLst/>
            <a:ahLst/>
            <a:cxnLst/>
            <a:rect r="r" b="b" t="t" l="l"/>
            <a:pathLst>
              <a:path h="4062092" w="2928473">
                <a:moveTo>
                  <a:pt x="0" y="0"/>
                </a:moveTo>
                <a:lnTo>
                  <a:pt x="2928473" y="0"/>
                </a:lnTo>
                <a:lnTo>
                  <a:pt x="2928473" y="4062092"/>
                </a:lnTo>
                <a:lnTo>
                  <a:pt x="0" y="4062092"/>
                </a:lnTo>
                <a:lnTo>
                  <a:pt x="0" y="0"/>
                </a:lnTo>
                <a:close/>
              </a:path>
            </a:pathLst>
          </a:custGeom>
          <a:blipFill>
            <a:blip r:embed="rId17"/>
            <a:stretch>
              <a:fillRect l="-234622" t="-71220" r="-208818" b="-49156"/>
            </a:stretch>
          </a:blipFill>
        </p:spPr>
      </p:sp>
      <p:sp>
        <p:nvSpPr>
          <p:cNvPr name="Freeform 19" id="19"/>
          <p:cNvSpPr/>
          <p:nvPr/>
        </p:nvSpPr>
        <p:spPr>
          <a:xfrm flipH="false" flipV="false" rot="0">
            <a:off x="14227493" y="949659"/>
            <a:ext cx="2924944" cy="4100378"/>
          </a:xfrm>
          <a:custGeom>
            <a:avLst/>
            <a:gdLst/>
            <a:ahLst/>
            <a:cxnLst/>
            <a:rect r="r" b="b" t="t" l="l"/>
            <a:pathLst>
              <a:path h="4100378" w="2924944">
                <a:moveTo>
                  <a:pt x="0" y="0"/>
                </a:moveTo>
                <a:lnTo>
                  <a:pt x="2924943" y="0"/>
                </a:lnTo>
                <a:lnTo>
                  <a:pt x="2924943" y="4100378"/>
                </a:lnTo>
                <a:lnTo>
                  <a:pt x="0" y="4100378"/>
                </a:lnTo>
                <a:lnTo>
                  <a:pt x="0" y="0"/>
                </a:lnTo>
                <a:close/>
              </a:path>
            </a:pathLst>
          </a:custGeom>
          <a:blipFill>
            <a:blip r:embed="rId18"/>
            <a:stretch>
              <a:fillRect l="-237556" t="-84182" r="-211668" b="-36194"/>
            </a:stretch>
          </a:blipFill>
        </p:spPr>
      </p:sp>
      <p:sp>
        <p:nvSpPr>
          <p:cNvPr name="Freeform 20" id="20"/>
          <p:cNvSpPr/>
          <p:nvPr/>
        </p:nvSpPr>
        <p:spPr>
          <a:xfrm flipH="false" flipV="false" rot="0">
            <a:off x="13138274" y="5223650"/>
            <a:ext cx="2959757" cy="4209058"/>
          </a:xfrm>
          <a:custGeom>
            <a:avLst/>
            <a:gdLst/>
            <a:ahLst/>
            <a:cxnLst/>
            <a:rect r="r" b="b" t="t" l="l"/>
            <a:pathLst>
              <a:path h="4209058" w="2959757">
                <a:moveTo>
                  <a:pt x="0" y="0"/>
                </a:moveTo>
                <a:lnTo>
                  <a:pt x="2959757" y="0"/>
                </a:lnTo>
                <a:lnTo>
                  <a:pt x="2959757" y="4209057"/>
                </a:lnTo>
                <a:lnTo>
                  <a:pt x="0" y="4209057"/>
                </a:lnTo>
                <a:lnTo>
                  <a:pt x="0" y="0"/>
                </a:lnTo>
                <a:close/>
              </a:path>
            </a:pathLst>
          </a:custGeom>
          <a:blipFill>
            <a:blip r:embed="rId19"/>
            <a:stretch>
              <a:fillRect l="-239929" t="-69747" r="-213155" b="-49021"/>
            </a:stretch>
          </a:blipFill>
        </p:spPr>
      </p:sp>
      <p:sp>
        <p:nvSpPr>
          <p:cNvPr name="TextBox 21" id="21"/>
          <p:cNvSpPr txBox="true"/>
          <p:nvPr/>
        </p:nvSpPr>
        <p:spPr>
          <a:xfrm rot="0">
            <a:off x="2013600" y="1956875"/>
            <a:ext cx="7408865" cy="7058025"/>
          </a:xfrm>
          <a:prstGeom prst="rect">
            <a:avLst/>
          </a:prstGeom>
        </p:spPr>
        <p:txBody>
          <a:bodyPr anchor="t" rtlCol="false" tIns="0" lIns="0" bIns="0" rIns="0">
            <a:spAutoFit/>
          </a:bodyPr>
          <a:lstStyle/>
          <a:p>
            <a:pPr algn="ctr">
              <a:lnSpc>
                <a:spcPts val="2999"/>
              </a:lnSpc>
              <a:spcBef>
                <a:spcPct val="0"/>
              </a:spcBef>
            </a:pPr>
            <a:r>
              <a:rPr lang="en-US" b="true" sz="2499">
                <a:gradFill>
                  <a:gsLst>
                    <a:gs pos="0">
                      <a:srgbClr val="000000">
                        <a:alpha val="100000"/>
                      </a:srgbClr>
                    </a:gs>
                    <a:gs pos="100000">
                      <a:srgbClr val="3533CD">
                        <a:alpha val="100000"/>
                      </a:srgbClr>
                    </a:gs>
                  </a:gsLst>
                  <a:lin ang="0"/>
                </a:gradFill>
                <a:latin typeface="DM Sans Bold"/>
                <a:ea typeface="DM Sans Bold"/>
                <a:cs typeface="DM Sans Bold"/>
                <a:sym typeface="DM Sans Bold"/>
              </a:rPr>
              <a:t>Povestitori oceanici (narațiune și personaje)</a:t>
            </a:r>
          </a:p>
          <a:p>
            <a:pPr algn="ctr">
              <a:lnSpc>
                <a:spcPts val="2999"/>
              </a:lnSpc>
              <a:spcBef>
                <a:spcPct val="0"/>
              </a:spcBef>
            </a:pPr>
            <a:r>
              <a:rPr lang="en-US" b="true" sz="2499">
                <a:gradFill>
                  <a:gsLst>
                    <a:gs pos="0">
                      <a:srgbClr val="000000">
                        <a:alpha val="100000"/>
                      </a:srgbClr>
                    </a:gs>
                    <a:gs pos="100000">
                      <a:srgbClr val="3533CD">
                        <a:alpha val="100000"/>
                      </a:srgbClr>
                    </a:gs>
                  </a:gsLst>
                  <a:lin ang="0"/>
                </a:gradFill>
                <a:latin typeface="DM Sans Bold"/>
                <a:ea typeface="DM Sans Bold"/>
                <a:cs typeface="DM Sans Bold"/>
                <a:sym typeface="DM Sans Bold"/>
              </a:rPr>
              <a:t> Copiii citesc povești cu tematică marină la bibliotecă și le folosesc ca inspirație pentru a-și crea propriile povestiri scurte.</a:t>
            </a:r>
          </a:p>
          <a:p>
            <a:pPr algn="ctr">
              <a:lnSpc>
                <a:spcPts val="2999"/>
              </a:lnSpc>
              <a:spcBef>
                <a:spcPct val="0"/>
              </a:spcBef>
            </a:pPr>
            <a:r>
              <a:rPr lang="en-US" b="true" sz="2499">
                <a:gradFill>
                  <a:gsLst>
                    <a:gs pos="0">
                      <a:srgbClr val="000000">
                        <a:alpha val="100000"/>
                      </a:srgbClr>
                    </a:gs>
                    <a:gs pos="100000">
                      <a:srgbClr val="3533CD">
                        <a:alpha val="100000"/>
                      </a:srgbClr>
                    </a:gs>
                  </a:gsLst>
                  <a:lin ang="0"/>
                </a:gradFill>
                <a:latin typeface="DM Sans Bold"/>
                <a:ea typeface="DM Sans Bold"/>
                <a:cs typeface="DM Sans Bold"/>
                <a:sym typeface="DM Sans Bold"/>
              </a:rPr>
              <a:t> Ce povești se întâmplă lângă mare?</a:t>
            </a:r>
          </a:p>
          <a:p>
            <a:pPr algn="ctr">
              <a:lnSpc>
                <a:spcPts val="2999"/>
              </a:lnSpc>
              <a:spcBef>
                <a:spcPct val="0"/>
              </a:spcBef>
            </a:pPr>
            <a:r>
              <a:rPr lang="en-US" b="true" sz="2499">
                <a:gradFill>
                  <a:gsLst>
                    <a:gs pos="0">
                      <a:srgbClr val="000000">
                        <a:alpha val="100000"/>
                      </a:srgbClr>
                    </a:gs>
                    <a:gs pos="100000">
                      <a:srgbClr val="3533CD">
                        <a:alpha val="100000"/>
                      </a:srgbClr>
                    </a:gs>
                  </a:gsLst>
                  <a:lin ang="0"/>
                </a:gradFill>
                <a:latin typeface="DM Sans Bold"/>
                <a:ea typeface="DM Sans Bold"/>
                <a:cs typeface="DM Sans Bold"/>
                <a:sym typeface="DM Sans Bold"/>
              </a:rPr>
              <a:t> Cine sunt personajele din poveștile maritime?</a:t>
            </a:r>
          </a:p>
          <a:p>
            <a:pPr algn="ctr">
              <a:lnSpc>
                <a:spcPts val="2999"/>
              </a:lnSpc>
              <a:spcBef>
                <a:spcPct val="0"/>
              </a:spcBef>
            </a:pPr>
            <a:r>
              <a:rPr lang="en-US" b="true" sz="2499">
                <a:gradFill>
                  <a:gsLst>
                    <a:gs pos="0">
                      <a:srgbClr val="000000">
                        <a:alpha val="100000"/>
                      </a:srgbClr>
                    </a:gs>
                    <a:gs pos="100000">
                      <a:srgbClr val="3533CD">
                        <a:alpha val="100000"/>
                      </a:srgbClr>
                    </a:gs>
                  </a:gsLst>
                  <a:lin ang="0"/>
                </a:gradFill>
                <a:latin typeface="DM Sans Bold"/>
                <a:ea typeface="DM Sans Bold"/>
                <a:cs typeface="DM Sans Bold"/>
                <a:sym typeface="DM Sans Bold"/>
              </a:rPr>
              <a:t>Activități:</a:t>
            </a:r>
          </a:p>
          <a:p>
            <a:pPr algn="ctr">
              <a:lnSpc>
                <a:spcPts val="2999"/>
              </a:lnSpc>
              <a:spcBef>
                <a:spcPct val="0"/>
              </a:spcBef>
            </a:pPr>
            <a:r>
              <a:rPr lang="en-US" b="true" sz="2499">
                <a:gradFill>
                  <a:gsLst>
                    <a:gs pos="0">
                      <a:srgbClr val="000000">
                        <a:alpha val="100000"/>
                      </a:srgbClr>
                    </a:gs>
                    <a:gs pos="100000">
                      <a:srgbClr val="3533CD">
                        <a:alpha val="100000"/>
                      </a:srgbClr>
                    </a:gs>
                  </a:gsLst>
                  <a:lin ang="0"/>
                </a:gradFill>
                <a:latin typeface="DM Sans Bold"/>
                <a:ea typeface="DM Sans Bold"/>
                <a:cs typeface="DM Sans Bold"/>
                <a:sym typeface="DM Sans Bold"/>
              </a:rPr>
              <a:t>Citește un mit sau o poveste legată de mare</a:t>
            </a:r>
          </a:p>
          <a:p>
            <a:pPr algn="ctr">
              <a:lnSpc>
                <a:spcPts val="2999"/>
              </a:lnSpc>
              <a:spcBef>
                <a:spcPct val="0"/>
              </a:spcBef>
            </a:pPr>
            <a:r>
              <a:rPr lang="en-US" b="true" sz="2499">
                <a:gradFill>
                  <a:gsLst>
                    <a:gs pos="0">
                      <a:srgbClr val="000000">
                        <a:alpha val="100000"/>
                      </a:srgbClr>
                    </a:gs>
                    <a:gs pos="100000">
                      <a:srgbClr val="3533CD">
                        <a:alpha val="100000"/>
                      </a:srgbClr>
                    </a:gs>
                  </a:gsLst>
                  <a:lin ang="0"/>
                </a:gradFill>
                <a:latin typeface="DM Sans Bold"/>
                <a:ea typeface="DM Sans Bold"/>
                <a:cs typeface="DM Sans Bold"/>
                <a:sym typeface="DM Sans Bold"/>
              </a:rPr>
              <a:t>Creați o bandă desenată sau o pagină de poveste ilustrată</a:t>
            </a:r>
          </a:p>
          <a:p>
            <a:pPr algn="ctr">
              <a:lnSpc>
                <a:spcPts val="2999"/>
              </a:lnSpc>
              <a:spcBef>
                <a:spcPct val="0"/>
              </a:spcBef>
            </a:pPr>
            <a:r>
              <a:rPr lang="en-US" b="true" sz="2499">
                <a:gradFill>
                  <a:gsLst>
                    <a:gs pos="0">
                      <a:srgbClr val="000000">
                        <a:alpha val="100000"/>
                      </a:srgbClr>
                    </a:gs>
                    <a:gs pos="100000">
                      <a:srgbClr val="3533CD">
                        <a:alpha val="100000"/>
                      </a:srgbClr>
                    </a:gs>
                  </a:gsLst>
                  <a:lin ang="0"/>
                </a:gradFill>
                <a:latin typeface="DM Sans Bold"/>
                <a:ea typeface="DM Sans Bold"/>
                <a:cs typeface="DM Sans Bold"/>
                <a:sym typeface="DM Sans Bold"/>
              </a:rPr>
              <a:t>Activitate creativă: Teatru de păpuși. Creați păpuși din bețe reprezentând personaje marine și interpretați o piesă de teatru de 2 minute.</a:t>
            </a:r>
          </a:p>
          <a:p>
            <a:pPr algn="ctr">
              <a:lnSpc>
                <a:spcPts val="2999"/>
              </a:lnSpc>
              <a:spcBef>
                <a:spcPct val="0"/>
              </a:spcBef>
            </a:pPr>
            <a:r>
              <a:rPr lang="en-US" b="true" sz="2499">
                <a:gradFill>
                  <a:gsLst>
                    <a:gs pos="0">
                      <a:srgbClr val="000000">
                        <a:alpha val="100000"/>
                      </a:srgbClr>
                    </a:gs>
                    <a:gs pos="100000">
                      <a:srgbClr val="3533CD">
                        <a:alpha val="100000"/>
                      </a:srgbClr>
                    </a:gs>
                  </a:gsLst>
                  <a:lin ang="0"/>
                </a:gradFill>
                <a:latin typeface="DM Sans Bold"/>
                <a:ea typeface="DM Sans Bold"/>
                <a:cs typeface="DM Sans Bold"/>
                <a:sym typeface="DM Sans Bold"/>
              </a:rPr>
              <a:t>Provocare STEAM: Lumină și umbre.  Experiment: Folosește o lanternă și decupaje din carton reprezentând creaturi marine pentru a crea un „Teatru de umbre”. Copiii pot învăța cum distanța față de sursa de lumină modifică dimensiunea peștelui „monstru”.</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0" y="44205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0" y="88401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1141328">
            <a:off x="16157949" y="7651595"/>
            <a:ext cx="628125" cy="1216440"/>
          </a:xfrm>
          <a:custGeom>
            <a:avLst/>
            <a:gdLst/>
            <a:ahLst/>
            <a:cxnLst/>
            <a:rect r="r" b="b" t="t" l="l"/>
            <a:pathLst>
              <a:path h="1216440" w="628125">
                <a:moveTo>
                  <a:pt x="0" y="0"/>
                </a:moveTo>
                <a:lnTo>
                  <a:pt x="628126" y="0"/>
                </a:lnTo>
                <a:lnTo>
                  <a:pt x="628126" y="1216440"/>
                </a:lnTo>
                <a:lnTo>
                  <a:pt x="0" y="12164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p:nvPr/>
        </p:nvGrpSpPr>
        <p:grpSpPr>
          <a:xfrm rot="0">
            <a:off x="1721537" y="1212685"/>
            <a:ext cx="15245627" cy="7724500"/>
            <a:chOff x="0" y="0"/>
            <a:chExt cx="4015309" cy="2034436"/>
          </a:xfrm>
        </p:grpSpPr>
        <p:sp>
          <p:nvSpPr>
            <p:cNvPr name="Freeform 7" id="7"/>
            <p:cNvSpPr/>
            <p:nvPr/>
          </p:nvSpPr>
          <p:spPr>
            <a:xfrm flipH="false" flipV="false" rot="0">
              <a:off x="0" y="0"/>
              <a:ext cx="4015309" cy="2034436"/>
            </a:xfrm>
            <a:custGeom>
              <a:avLst/>
              <a:gdLst/>
              <a:ahLst/>
              <a:cxnLst/>
              <a:rect r="r" b="b" t="t" l="l"/>
              <a:pathLst>
                <a:path h="2034436" w="4015309">
                  <a:moveTo>
                    <a:pt x="25898" y="0"/>
                  </a:moveTo>
                  <a:lnTo>
                    <a:pt x="3989411" y="0"/>
                  </a:lnTo>
                  <a:cubicBezTo>
                    <a:pt x="3996279" y="0"/>
                    <a:pt x="4002867" y="2729"/>
                    <a:pt x="4007724" y="7585"/>
                  </a:cubicBezTo>
                  <a:cubicBezTo>
                    <a:pt x="4012581" y="12442"/>
                    <a:pt x="4015309" y="19030"/>
                    <a:pt x="4015309" y="25898"/>
                  </a:cubicBezTo>
                  <a:lnTo>
                    <a:pt x="4015309" y="2008538"/>
                  </a:lnTo>
                  <a:cubicBezTo>
                    <a:pt x="4015309" y="2015407"/>
                    <a:pt x="4012581" y="2021994"/>
                    <a:pt x="4007724" y="2026851"/>
                  </a:cubicBezTo>
                  <a:cubicBezTo>
                    <a:pt x="4002867" y="2031708"/>
                    <a:pt x="3996279" y="2034436"/>
                    <a:pt x="3989411" y="2034436"/>
                  </a:cubicBezTo>
                  <a:lnTo>
                    <a:pt x="25898" y="2034436"/>
                  </a:lnTo>
                  <a:cubicBezTo>
                    <a:pt x="19030" y="2034436"/>
                    <a:pt x="12442" y="2031708"/>
                    <a:pt x="7585" y="2026851"/>
                  </a:cubicBezTo>
                  <a:cubicBezTo>
                    <a:pt x="2729" y="2021994"/>
                    <a:pt x="0" y="2015407"/>
                    <a:pt x="0" y="2008538"/>
                  </a:cubicBezTo>
                  <a:lnTo>
                    <a:pt x="0" y="25898"/>
                  </a:lnTo>
                  <a:cubicBezTo>
                    <a:pt x="0" y="19030"/>
                    <a:pt x="2729" y="12442"/>
                    <a:pt x="7585" y="7585"/>
                  </a:cubicBezTo>
                  <a:cubicBezTo>
                    <a:pt x="12442" y="2729"/>
                    <a:pt x="19030" y="0"/>
                    <a:pt x="25898" y="0"/>
                  </a:cubicBezTo>
                  <a:close/>
                </a:path>
              </a:pathLst>
            </a:custGeom>
            <a:solidFill>
              <a:srgbClr val="FFFFFF"/>
            </a:solidFill>
          </p:spPr>
        </p:sp>
        <p:sp>
          <p:nvSpPr>
            <p:cNvPr name="TextBox 8" id="8"/>
            <p:cNvSpPr txBox="true"/>
            <p:nvPr/>
          </p:nvSpPr>
          <p:spPr>
            <a:xfrm>
              <a:off x="0" y="0"/>
              <a:ext cx="4015309" cy="2034436"/>
            </a:xfrm>
            <a:prstGeom prst="rect">
              <a:avLst/>
            </a:prstGeom>
          </p:spPr>
          <p:txBody>
            <a:bodyPr anchor="ctr" rtlCol="false" tIns="50800" lIns="50800" bIns="50800" rIns="50800"/>
            <a:lstStyle/>
            <a:p>
              <a:pPr algn="ctr">
                <a:lnSpc>
                  <a:spcPts val="2999"/>
                </a:lnSpc>
              </a:pPr>
            </a:p>
          </p:txBody>
        </p:sp>
      </p:grpSp>
      <p:sp>
        <p:nvSpPr>
          <p:cNvPr name="Freeform 9" id="9"/>
          <p:cNvSpPr/>
          <p:nvPr/>
        </p:nvSpPr>
        <p:spPr>
          <a:xfrm flipH="false" flipV="false" rot="0">
            <a:off x="15783272" y="205759"/>
            <a:ext cx="2309327" cy="2057400"/>
          </a:xfrm>
          <a:custGeom>
            <a:avLst/>
            <a:gdLst/>
            <a:ahLst/>
            <a:cxnLst/>
            <a:rect r="r" b="b" t="t" l="l"/>
            <a:pathLst>
              <a:path h="2057400" w="2309327">
                <a:moveTo>
                  <a:pt x="0" y="0"/>
                </a:moveTo>
                <a:lnTo>
                  <a:pt x="2309327" y="0"/>
                </a:lnTo>
                <a:lnTo>
                  <a:pt x="2309327" y="2057400"/>
                </a:lnTo>
                <a:lnTo>
                  <a:pt x="0" y="20574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891124" y="-39990"/>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8"/>
            <a:stretch>
              <a:fillRect l="0" t="0" r="0" b="0"/>
            </a:stretch>
          </a:blipFill>
        </p:spPr>
      </p:sp>
      <p:sp>
        <p:nvSpPr>
          <p:cNvPr name="Freeform 11" id="11"/>
          <p:cNvSpPr/>
          <p:nvPr/>
        </p:nvSpPr>
        <p:spPr>
          <a:xfrm flipH="false" flipV="false" rot="0">
            <a:off x="1777501" y="682746"/>
            <a:ext cx="2537993" cy="1093644"/>
          </a:xfrm>
          <a:custGeom>
            <a:avLst/>
            <a:gdLst/>
            <a:ahLst/>
            <a:cxnLst/>
            <a:rect r="r" b="b" t="t" l="l"/>
            <a:pathLst>
              <a:path h="1093644" w="2537993">
                <a:moveTo>
                  <a:pt x="0" y="0"/>
                </a:moveTo>
                <a:lnTo>
                  <a:pt x="2537993" y="0"/>
                </a:lnTo>
                <a:lnTo>
                  <a:pt x="2537993" y="1093644"/>
                </a:lnTo>
                <a:lnTo>
                  <a:pt x="0" y="109364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2" id="12"/>
          <p:cNvSpPr/>
          <p:nvPr/>
        </p:nvSpPr>
        <p:spPr>
          <a:xfrm flipH="false" flipV="false" rot="0">
            <a:off x="1268244" y="7975311"/>
            <a:ext cx="1867832" cy="2109078"/>
          </a:xfrm>
          <a:custGeom>
            <a:avLst/>
            <a:gdLst/>
            <a:ahLst/>
            <a:cxnLst/>
            <a:rect r="r" b="b" t="t" l="l"/>
            <a:pathLst>
              <a:path h="2109078" w="1867832">
                <a:moveTo>
                  <a:pt x="0" y="0"/>
                </a:moveTo>
                <a:lnTo>
                  <a:pt x="1867832" y="0"/>
                </a:lnTo>
                <a:lnTo>
                  <a:pt x="1867832" y="2109078"/>
                </a:lnTo>
                <a:lnTo>
                  <a:pt x="0" y="210907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15349536" y="8360478"/>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8"/>
            <a:stretch>
              <a:fillRect l="0" t="0" r="0" b="0"/>
            </a:stretch>
          </a:blipFill>
        </p:spPr>
      </p:sp>
      <p:sp>
        <p:nvSpPr>
          <p:cNvPr name="Freeform 14" id="14"/>
          <p:cNvSpPr/>
          <p:nvPr/>
        </p:nvSpPr>
        <p:spPr>
          <a:xfrm flipH="false" flipV="false" rot="0">
            <a:off x="16878988" y="7733140"/>
            <a:ext cx="1018935" cy="2631053"/>
          </a:xfrm>
          <a:custGeom>
            <a:avLst/>
            <a:gdLst/>
            <a:ahLst/>
            <a:cxnLst/>
            <a:rect r="r" b="b" t="t" l="l"/>
            <a:pathLst>
              <a:path h="2631053" w="1018935">
                <a:moveTo>
                  <a:pt x="0" y="0"/>
                </a:moveTo>
                <a:lnTo>
                  <a:pt x="1018935" y="0"/>
                </a:lnTo>
                <a:lnTo>
                  <a:pt x="1018935" y="2631053"/>
                </a:lnTo>
                <a:lnTo>
                  <a:pt x="0" y="2631053"/>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nvGrpSpPr>
          <p:cNvPr name="Group 15" id="15"/>
          <p:cNvGrpSpPr/>
          <p:nvPr/>
        </p:nvGrpSpPr>
        <p:grpSpPr>
          <a:xfrm rot="0">
            <a:off x="13011150" y="3209925"/>
            <a:ext cx="416243" cy="416243"/>
            <a:chOff x="0" y="0"/>
            <a:chExt cx="554990" cy="554990"/>
          </a:xfrm>
        </p:grpSpPr>
        <p:sp>
          <p:nvSpPr>
            <p:cNvPr name="Freeform 16" id="16"/>
            <p:cNvSpPr/>
            <p:nvPr/>
          </p:nvSpPr>
          <p:spPr>
            <a:xfrm flipH="false" flipV="false" rot="0">
              <a:off x="50316" y="46998"/>
              <a:ext cx="446254" cy="456406"/>
            </a:xfrm>
            <a:custGeom>
              <a:avLst/>
              <a:gdLst/>
              <a:ahLst/>
              <a:cxnLst/>
              <a:rect r="r" b="b" t="t" l="l"/>
              <a:pathLst>
                <a:path h="456406" w="446254">
                  <a:moveTo>
                    <a:pt x="446254" y="160012"/>
                  </a:moveTo>
                  <a:cubicBezTo>
                    <a:pt x="446254" y="303522"/>
                    <a:pt x="429744" y="341622"/>
                    <a:pt x="408154" y="369562"/>
                  </a:cubicBezTo>
                  <a:cubicBezTo>
                    <a:pt x="386564" y="397502"/>
                    <a:pt x="354814" y="421632"/>
                    <a:pt x="321794" y="436872"/>
                  </a:cubicBezTo>
                  <a:cubicBezTo>
                    <a:pt x="290044" y="450842"/>
                    <a:pt x="249404" y="458462"/>
                    <a:pt x="213844" y="455922"/>
                  </a:cubicBezTo>
                  <a:cubicBezTo>
                    <a:pt x="179554" y="454652"/>
                    <a:pt x="140184" y="441952"/>
                    <a:pt x="109704" y="424172"/>
                  </a:cubicBezTo>
                  <a:cubicBezTo>
                    <a:pt x="79224" y="405122"/>
                    <a:pt x="51284" y="377182"/>
                    <a:pt x="32234" y="346702"/>
                  </a:cubicBezTo>
                  <a:cubicBezTo>
                    <a:pt x="14454" y="316222"/>
                    <a:pt x="1754" y="276852"/>
                    <a:pt x="484" y="241292"/>
                  </a:cubicBezTo>
                  <a:cubicBezTo>
                    <a:pt x="-2056" y="207002"/>
                    <a:pt x="5564" y="166362"/>
                    <a:pt x="19534" y="134612"/>
                  </a:cubicBezTo>
                  <a:cubicBezTo>
                    <a:pt x="34774" y="101592"/>
                    <a:pt x="58904" y="69842"/>
                    <a:pt x="86844" y="48252"/>
                  </a:cubicBezTo>
                  <a:cubicBezTo>
                    <a:pt x="114784" y="26662"/>
                    <a:pt x="151614" y="10152"/>
                    <a:pt x="187174" y="3802"/>
                  </a:cubicBezTo>
                  <a:cubicBezTo>
                    <a:pt x="221464" y="-2548"/>
                    <a:pt x="262104" y="-1278"/>
                    <a:pt x="296394" y="10152"/>
                  </a:cubicBezTo>
                  <a:cubicBezTo>
                    <a:pt x="329414" y="20312"/>
                    <a:pt x="390374" y="66032"/>
                    <a:pt x="390374" y="66032"/>
                  </a:cubicBezTo>
                </a:path>
              </a:pathLst>
            </a:custGeom>
            <a:solidFill>
              <a:srgbClr val="FFF234">
                <a:alpha val="24706"/>
              </a:srgbClr>
            </a:solidFill>
            <a:ln cap="sq">
              <a:noFill/>
              <a:prstDash val="solid"/>
              <a:miter/>
            </a:ln>
          </p:spPr>
        </p:sp>
      </p:grpSp>
      <p:pic>
        <p:nvPicPr>
          <p:cNvPr name="Picture 17" id="17">
            <a:hlinkClick action="ppaction://media"/>
          </p:cNvPr>
          <p:cNvPicPr>
            <a:picLocks noChangeAspect="true"/>
          </p:cNvPicPr>
          <p:nvPr>
            <a:videoFile r:link="rId16"/>
            <p:extLst>
              <p:ext uri="{DAA4B4D4-6D71-4841-9C94-3DE7FCFB9230}">
                <p14:media xmlns:p14="http://schemas.microsoft.com/office/powerpoint/2010/main" r:embed="rId17"/>
              </p:ext>
            </p:extLst>
          </p:nvPr>
        </p:nvPicPr>
        <p:blipFill>
          <a:blip r:embed="rId15"/>
          <a:srcRect l="0" t="0" r="0" b="0"/>
          <a:stretch>
            <a:fillRect/>
          </a:stretch>
        </p:blipFill>
        <p:spPr>
          <a:xfrm flipH="false" flipV="false" rot="0">
            <a:off x="6528719" y="1120527"/>
            <a:ext cx="5834130" cy="8229600"/>
          </a:xfrm>
          <a:prstGeom prst="rect">
            <a:avLst/>
          </a:prstGeom>
        </p:spPr>
      </p:pic>
      <p:sp>
        <p:nvSpPr>
          <p:cNvPr name="Freeform 18" id="18"/>
          <p:cNvSpPr/>
          <p:nvPr/>
        </p:nvSpPr>
        <p:spPr>
          <a:xfrm flipH="false" flipV="false" rot="0">
            <a:off x="1268244" y="3836430"/>
            <a:ext cx="4968335" cy="2797794"/>
          </a:xfrm>
          <a:custGeom>
            <a:avLst/>
            <a:gdLst/>
            <a:ahLst/>
            <a:cxnLst/>
            <a:rect r="r" b="b" t="t" l="l"/>
            <a:pathLst>
              <a:path h="2797794" w="4968335">
                <a:moveTo>
                  <a:pt x="0" y="0"/>
                </a:moveTo>
                <a:lnTo>
                  <a:pt x="4968335" y="0"/>
                </a:lnTo>
                <a:lnTo>
                  <a:pt x="4968335" y="2797794"/>
                </a:lnTo>
                <a:lnTo>
                  <a:pt x="0" y="2797794"/>
                </a:lnTo>
                <a:lnTo>
                  <a:pt x="0" y="0"/>
                </a:lnTo>
                <a:close/>
              </a:path>
            </a:pathLst>
          </a:custGeom>
          <a:blipFill>
            <a:blip r:embed="rId18"/>
            <a:stretch>
              <a:fillRect l="0" t="0" r="0" b="0"/>
            </a:stretch>
          </a:blipFill>
        </p:spPr>
      </p:sp>
      <p:sp>
        <p:nvSpPr>
          <p:cNvPr name="Freeform 19" id="19"/>
          <p:cNvSpPr/>
          <p:nvPr/>
        </p:nvSpPr>
        <p:spPr>
          <a:xfrm flipH="false" flipV="false" rot="0">
            <a:off x="13334559" y="2610207"/>
            <a:ext cx="3544429" cy="5122933"/>
          </a:xfrm>
          <a:custGeom>
            <a:avLst/>
            <a:gdLst/>
            <a:ahLst/>
            <a:cxnLst/>
            <a:rect r="r" b="b" t="t" l="l"/>
            <a:pathLst>
              <a:path h="5122933" w="3544429">
                <a:moveTo>
                  <a:pt x="0" y="0"/>
                </a:moveTo>
                <a:lnTo>
                  <a:pt x="3544429" y="0"/>
                </a:lnTo>
                <a:lnTo>
                  <a:pt x="3544429" y="5122933"/>
                </a:lnTo>
                <a:lnTo>
                  <a:pt x="0" y="5122933"/>
                </a:lnTo>
                <a:lnTo>
                  <a:pt x="0" y="0"/>
                </a:lnTo>
                <a:close/>
              </a:path>
            </a:pathLst>
          </a:custGeom>
          <a:blipFill>
            <a:blip r:embed="rId19"/>
            <a:stretch>
              <a:fillRect l="0" t="0" r="0" b="0"/>
            </a:stretch>
          </a:blipFill>
        </p:spPr>
      </p:sp>
    </p:spTree>
  </p:cSld>
  <p:clrMapOvr>
    <a:masterClrMapping/>
  </p:clrMapOvr>
  <p:timing>
    <p:tnLst>
      <p:par>
        <p:cTn dur="indefinite" restart="never" nodeType="tmRoot">
          <p:childTnLst>
            <p:video>
              <p:cMediaNode vol="100000">
                <p:cTn fill="hold" display="false">
                  <p:stCondLst>
                    <p:cond delay="indefinite"/>
                  </p:stCondLst>
                </p:cTn>
                <p:tgtEl>
                  <p:spTgt spid="17"/>
                </p:tgtEl>
              </p:cMediaNode>
            </p:video>
          </p:childTnLst>
        </p:cTn>
      </p:par>
    </p:tnLst>
  </p:timing>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0" y="44205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0" y="88401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1141328">
            <a:off x="16157949" y="7651595"/>
            <a:ext cx="628125" cy="1216440"/>
          </a:xfrm>
          <a:custGeom>
            <a:avLst/>
            <a:gdLst/>
            <a:ahLst/>
            <a:cxnLst/>
            <a:rect r="r" b="b" t="t" l="l"/>
            <a:pathLst>
              <a:path h="1216440" w="628125">
                <a:moveTo>
                  <a:pt x="0" y="0"/>
                </a:moveTo>
                <a:lnTo>
                  <a:pt x="628126" y="0"/>
                </a:lnTo>
                <a:lnTo>
                  <a:pt x="628126" y="1216440"/>
                </a:lnTo>
                <a:lnTo>
                  <a:pt x="0" y="12164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p:nvPr/>
        </p:nvGrpSpPr>
        <p:grpSpPr>
          <a:xfrm rot="0">
            <a:off x="1423614" y="1212685"/>
            <a:ext cx="15245627" cy="7724500"/>
            <a:chOff x="0" y="0"/>
            <a:chExt cx="4015309" cy="2034436"/>
          </a:xfrm>
        </p:grpSpPr>
        <p:sp>
          <p:nvSpPr>
            <p:cNvPr name="Freeform 7" id="7"/>
            <p:cNvSpPr/>
            <p:nvPr/>
          </p:nvSpPr>
          <p:spPr>
            <a:xfrm flipH="false" flipV="false" rot="0">
              <a:off x="0" y="0"/>
              <a:ext cx="4015309" cy="2034436"/>
            </a:xfrm>
            <a:custGeom>
              <a:avLst/>
              <a:gdLst/>
              <a:ahLst/>
              <a:cxnLst/>
              <a:rect r="r" b="b" t="t" l="l"/>
              <a:pathLst>
                <a:path h="2034436" w="4015309">
                  <a:moveTo>
                    <a:pt x="25898" y="0"/>
                  </a:moveTo>
                  <a:lnTo>
                    <a:pt x="3989411" y="0"/>
                  </a:lnTo>
                  <a:cubicBezTo>
                    <a:pt x="3996279" y="0"/>
                    <a:pt x="4002867" y="2729"/>
                    <a:pt x="4007724" y="7585"/>
                  </a:cubicBezTo>
                  <a:cubicBezTo>
                    <a:pt x="4012581" y="12442"/>
                    <a:pt x="4015309" y="19030"/>
                    <a:pt x="4015309" y="25898"/>
                  </a:cubicBezTo>
                  <a:lnTo>
                    <a:pt x="4015309" y="2008538"/>
                  </a:lnTo>
                  <a:cubicBezTo>
                    <a:pt x="4015309" y="2015407"/>
                    <a:pt x="4012581" y="2021994"/>
                    <a:pt x="4007724" y="2026851"/>
                  </a:cubicBezTo>
                  <a:cubicBezTo>
                    <a:pt x="4002867" y="2031708"/>
                    <a:pt x="3996279" y="2034436"/>
                    <a:pt x="3989411" y="2034436"/>
                  </a:cubicBezTo>
                  <a:lnTo>
                    <a:pt x="25898" y="2034436"/>
                  </a:lnTo>
                  <a:cubicBezTo>
                    <a:pt x="19030" y="2034436"/>
                    <a:pt x="12442" y="2031708"/>
                    <a:pt x="7585" y="2026851"/>
                  </a:cubicBezTo>
                  <a:cubicBezTo>
                    <a:pt x="2729" y="2021994"/>
                    <a:pt x="0" y="2015407"/>
                    <a:pt x="0" y="2008538"/>
                  </a:cubicBezTo>
                  <a:lnTo>
                    <a:pt x="0" y="25898"/>
                  </a:lnTo>
                  <a:cubicBezTo>
                    <a:pt x="0" y="19030"/>
                    <a:pt x="2729" y="12442"/>
                    <a:pt x="7585" y="7585"/>
                  </a:cubicBezTo>
                  <a:cubicBezTo>
                    <a:pt x="12442" y="2729"/>
                    <a:pt x="19030" y="0"/>
                    <a:pt x="25898" y="0"/>
                  </a:cubicBezTo>
                  <a:close/>
                </a:path>
              </a:pathLst>
            </a:custGeom>
            <a:solidFill>
              <a:srgbClr val="FFFFFF"/>
            </a:solidFill>
          </p:spPr>
        </p:sp>
        <p:sp>
          <p:nvSpPr>
            <p:cNvPr name="TextBox 8" id="8"/>
            <p:cNvSpPr txBox="true"/>
            <p:nvPr/>
          </p:nvSpPr>
          <p:spPr>
            <a:xfrm>
              <a:off x="0" y="0"/>
              <a:ext cx="4015309" cy="2034436"/>
            </a:xfrm>
            <a:prstGeom prst="rect">
              <a:avLst/>
            </a:prstGeom>
          </p:spPr>
          <p:txBody>
            <a:bodyPr anchor="ctr" rtlCol="false" tIns="50800" lIns="50800" bIns="50800" rIns="50800"/>
            <a:lstStyle/>
            <a:p>
              <a:pPr algn="ctr">
                <a:lnSpc>
                  <a:spcPts val="2999"/>
                </a:lnSpc>
              </a:pPr>
            </a:p>
          </p:txBody>
        </p:sp>
      </p:grpSp>
      <p:sp>
        <p:nvSpPr>
          <p:cNvPr name="Freeform 9" id="9"/>
          <p:cNvSpPr/>
          <p:nvPr/>
        </p:nvSpPr>
        <p:spPr>
          <a:xfrm flipH="false" flipV="false" rot="0">
            <a:off x="15783272" y="205759"/>
            <a:ext cx="2309327" cy="2057400"/>
          </a:xfrm>
          <a:custGeom>
            <a:avLst/>
            <a:gdLst/>
            <a:ahLst/>
            <a:cxnLst/>
            <a:rect r="r" b="b" t="t" l="l"/>
            <a:pathLst>
              <a:path h="2057400" w="2309327">
                <a:moveTo>
                  <a:pt x="0" y="0"/>
                </a:moveTo>
                <a:lnTo>
                  <a:pt x="2309327" y="0"/>
                </a:lnTo>
                <a:lnTo>
                  <a:pt x="2309327" y="2057400"/>
                </a:lnTo>
                <a:lnTo>
                  <a:pt x="0" y="20574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891124" y="-39990"/>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8"/>
            <a:stretch>
              <a:fillRect l="0" t="0" r="0" b="0"/>
            </a:stretch>
          </a:blipFill>
        </p:spPr>
      </p:sp>
      <p:sp>
        <p:nvSpPr>
          <p:cNvPr name="Freeform 11" id="11"/>
          <p:cNvSpPr/>
          <p:nvPr/>
        </p:nvSpPr>
        <p:spPr>
          <a:xfrm flipH="false" flipV="false" rot="0">
            <a:off x="1777501" y="682746"/>
            <a:ext cx="2537993" cy="1093644"/>
          </a:xfrm>
          <a:custGeom>
            <a:avLst/>
            <a:gdLst/>
            <a:ahLst/>
            <a:cxnLst/>
            <a:rect r="r" b="b" t="t" l="l"/>
            <a:pathLst>
              <a:path h="1093644" w="2537993">
                <a:moveTo>
                  <a:pt x="0" y="0"/>
                </a:moveTo>
                <a:lnTo>
                  <a:pt x="2537993" y="0"/>
                </a:lnTo>
                <a:lnTo>
                  <a:pt x="2537993" y="1093644"/>
                </a:lnTo>
                <a:lnTo>
                  <a:pt x="0" y="109364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2" id="12"/>
          <p:cNvSpPr/>
          <p:nvPr/>
        </p:nvSpPr>
        <p:spPr>
          <a:xfrm flipH="false" flipV="false" rot="0">
            <a:off x="1268244" y="7975311"/>
            <a:ext cx="1867832" cy="2109078"/>
          </a:xfrm>
          <a:custGeom>
            <a:avLst/>
            <a:gdLst/>
            <a:ahLst/>
            <a:cxnLst/>
            <a:rect r="r" b="b" t="t" l="l"/>
            <a:pathLst>
              <a:path h="2109078" w="1867832">
                <a:moveTo>
                  <a:pt x="0" y="0"/>
                </a:moveTo>
                <a:lnTo>
                  <a:pt x="1867832" y="0"/>
                </a:lnTo>
                <a:lnTo>
                  <a:pt x="1867832" y="2109078"/>
                </a:lnTo>
                <a:lnTo>
                  <a:pt x="0" y="210907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15349536" y="8360478"/>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8"/>
            <a:stretch>
              <a:fillRect l="0" t="0" r="0" b="0"/>
            </a:stretch>
          </a:blipFill>
        </p:spPr>
      </p:sp>
      <p:sp>
        <p:nvSpPr>
          <p:cNvPr name="Freeform 14" id="14"/>
          <p:cNvSpPr/>
          <p:nvPr/>
        </p:nvSpPr>
        <p:spPr>
          <a:xfrm flipH="false" flipV="false" rot="0">
            <a:off x="16878988" y="7733140"/>
            <a:ext cx="1018935" cy="2631053"/>
          </a:xfrm>
          <a:custGeom>
            <a:avLst/>
            <a:gdLst/>
            <a:ahLst/>
            <a:cxnLst/>
            <a:rect r="r" b="b" t="t" l="l"/>
            <a:pathLst>
              <a:path h="2631053" w="1018935">
                <a:moveTo>
                  <a:pt x="0" y="0"/>
                </a:moveTo>
                <a:lnTo>
                  <a:pt x="1018935" y="0"/>
                </a:lnTo>
                <a:lnTo>
                  <a:pt x="1018935" y="2631053"/>
                </a:lnTo>
                <a:lnTo>
                  <a:pt x="0" y="2631053"/>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nvGrpSpPr>
          <p:cNvPr name="Group 15" id="15"/>
          <p:cNvGrpSpPr/>
          <p:nvPr/>
        </p:nvGrpSpPr>
        <p:grpSpPr>
          <a:xfrm rot="0">
            <a:off x="13011150" y="3209925"/>
            <a:ext cx="416243" cy="416243"/>
            <a:chOff x="0" y="0"/>
            <a:chExt cx="554990" cy="554990"/>
          </a:xfrm>
        </p:grpSpPr>
        <p:sp>
          <p:nvSpPr>
            <p:cNvPr name="Freeform 16" id="16"/>
            <p:cNvSpPr/>
            <p:nvPr/>
          </p:nvSpPr>
          <p:spPr>
            <a:xfrm flipH="false" flipV="false" rot="0">
              <a:off x="50316" y="46998"/>
              <a:ext cx="446254" cy="456406"/>
            </a:xfrm>
            <a:custGeom>
              <a:avLst/>
              <a:gdLst/>
              <a:ahLst/>
              <a:cxnLst/>
              <a:rect r="r" b="b" t="t" l="l"/>
              <a:pathLst>
                <a:path h="456406" w="446254">
                  <a:moveTo>
                    <a:pt x="446254" y="160012"/>
                  </a:moveTo>
                  <a:cubicBezTo>
                    <a:pt x="446254" y="303522"/>
                    <a:pt x="429744" y="341622"/>
                    <a:pt x="408154" y="369562"/>
                  </a:cubicBezTo>
                  <a:cubicBezTo>
                    <a:pt x="386564" y="397502"/>
                    <a:pt x="354814" y="421632"/>
                    <a:pt x="321794" y="436872"/>
                  </a:cubicBezTo>
                  <a:cubicBezTo>
                    <a:pt x="290044" y="450842"/>
                    <a:pt x="249404" y="458462"/>
                    <a:pt x="213844" y="455922"/>
                  </a:cubicBezTo>
                  <a:cubicBezTo>
                    <a:pt x="179554" y="454652"/>
                    <a:pt x="140184" y="441952"/>
                    <a:pt x="109704" y="424172"/>
                  </a:cubicBezTo>
                  <a:cubicBezTo>
                    <a:pt x="79224" y="405122"/>
                    <a:pt x="51284" y="377182"/>
                    <a:pt x="32234" y="346702"/>
                  </a:cubicBezTo>
                  <a:cubicBezTo>
                    <a:pt x="14454" y="316222"/>
                    <a:pt x="1754" y="276852"/>
                    <a:pt x="484" y="241292"/>
                  </a:cubicBezTo>
                  <a:cubicBezTo>
                    <a:pt x="-2056" y="207002"/>
                    <a:pt x="5564" y="166362"/>
                    <a:pt x="19534" y="134612"/>
                  </a:cubicBezTo>
                  <a:cubicBezTo>
                    <a:pt x="34774" y="101592"/>
                    <a:pt x="58904" y="69842"/>
                    <a:pt x="86844" y="48252"/>
                  </a:cubicBezTo>
                  <a:cubicBezTo>
                    <a:pt x="114784" y="26662"/>
                    <a:pt x="151614" y="10152"/>
                    <a:pt x="187174" y="3802"/>
                  </a:cubicBezTo>
                  <a:cubicBezTo>
                    <a:pt x="221464" y="-2548"/>
                    <a:pt x="262104" y="-1278"/>
                    <a:pt x="296394" y="10152"/>
                  </a:cubicBezTo>
                  <a:cubicBezTo>
                    <a:pt x="329414" y="20312"/>
                    <a:pt x="390374" y="66032"/>
                    <a:pt x="390374" y="66032"/>
                  </a:cubicBezTo>
                </a:path>
              </a:pathLst>
            </a:custGeom>
            <a:solidFill>
              <a:srgbClr val="FFF234">
                <a:alpha val="24706"/>
              </a:srgbClr>
            </a:solidFill>
            <a:ln cap="sq">
              <a:noFill/>
              <a:prstDash val="solid"/>
              <a:miter/>
            </a:ln>
          </p:spPr>
        </p:sp>
      </p:grpSp>
      <p:pic>
        <p:nvPicPr>
          <p:cNvPr name="Picture 17" id="17">
            <a:hlinkClick action="ppaction://media"/>
          </p:cNvPr>
          <p:cNvPicPr>
            <a:picLocks noChangeAspect="true"/>
          </p:cNvPicPr>
          <p:nvPr>
            <a:videoFile r:link="rId16"/>
            <p:extLst>
              <p:ext uri="{DAA4B4D4-6D71-4841-9C94-3DE7FCFB9230}">
                <p14:media xmlns:p14="http://schemas.microsoft.com/office/powerpoint/2010/main" r:embed="rId17"/>
              </p:ext>
            </p:extLst>
          </p:nvPr>
        </p:nvPicPr>
        <p:blipFill>
          <a:blip r:embed="rId15"/>
          <a:srcRect l="0" t="23033" r="0" b="22425"/>
          <a:stretch>
            <a:fillRect/>
          </a:stretch>
        </p:blipFill>
        <p:spPr>
          <a:xfrm flipH="false" flipV="false" rot="0">
            <a:off x="4607279" y="1028700"/>
            <a:ext cx="8403871" cy="8150559"/>
          </a:xfrm>
          <a:prstGeom prst="rect">
            <a:avLst/>
          </a:prstGeom>
        </p:spPr>
      </p:pic>
      <p:sp>
        <p:nvSpPr>
          <p:cNvPr name="TextBox 18" id="18"/>
          <p:cNvSpPr txBox="true"/>
          <p:nvPr/>
        </p:nvSpPr>
        <p:spPr>
          <a:xfrm rot="0">
            <a:off x="14474532" y="3998796"/>
            <a:ext cx="2515717" cy="2428875"/>
          </a:xfrm>
          <a:prstGeom prst="rect">
            <a:avLst/>
          </a:prstGeom>
        </p:spPr>
        <p:txBody>
          <a:bodyPr anchor="t" rtlCol="false" tIns="0" lIns="0" bIns="0" rIns="0">
            <a:spAutoFit/>
          </a:bodyPr>
          <a:lstStyle/>
          <a:p>
            <a:pPr algn="ctr">
              <a:lnSpc>
                <a:spcPts val="3839"/>
              </a:lnSpc>
            </a:pPr>
            <a:r>
              <a:rPr lang="en-US" sz="3199">
                <a:solidFill>
                  <a:srgbClr val="38B6FF"/>
                </a:solidFill>
                <a:latin typeface="Bukhari Script"/>
                <a:ea typeface="Bukhari Script"/>
                <a:cs typeface="Bukhari Script"/>
                <a:sym typeface="Bukhari Script"/>
              </a:rPr>
              <a:t>Experiment STEAM</a:t>
            </a:r>
          </a:p>
          <a:p>
            <a:pPr algn="ctr">
              <a:lnSpc>
                <a:spcPts val="3839"/>
              </a:lnSpc>
            </a:pPr>
            <a:r>
              <a:rPr lang="en-US" sz="3199">
                <a:solidFill>
                  <a:srgbClr val="38B6FF"/>
                </a:solidFill>
                <a:latin typeface="Bukhari Script"/>
                <a:ea typeface="Bukhari Script"/>
                <a:cs typeface="Bukhari Script"/>
                <a:sym typeface="Bukhari Script"/>
              </a:rPr>
              <a:t> Teatrul de umbre, </a:t>
            </a:r>
          </a:p>
          <a:p>
            <a:pPr algn="ctr">
              <a:lnSpc>
                <a:spcPts val="3839"/>
              </a:lnSpc>
              <a:spcBef>
                <a:spcPct val="0"/>
              </a:spcBef>
            </a:pPr>
            <a:r>
              <a:rPr lang="en-US" sz="3199">
                <a:solidFill>
                  <a:srgbClr val="38B6FF"/>
                </a:solidFill>
                <a:latin typeface="Bukhari Script"/>
                <a:ea typeface="Bukhari Script"/>
                <a:cs typeface="Bukhari Script"/>
                <a:sym typeface="Bukhari Script"/>
              </a:rPr>
              <a:t>clasa I E </a:t>
            </a:r>
          </a:p>
        </p:txBody>
      </p:sp>
    </p:spTree>
  </p:cSld>
  <p:clrMapOvr>
    <a:masterClrMapping/>
  </p:clrMapOvr>
  <p:timing>
    <p:tnLst>
      <p:par>
        <p:cTn dur="indefinite" restart="never" nodeType="tmRoot">
          <p:childTnLst>
            <p:video>
              <p:cMediaNode vol="100000">
                <p:cTn fill="hold" display="false">
                  <p:stCondLst>
                    <p:cond delay="indefinite"/>
                  </p:stCondLst>
                </p:cTn>
                <p:tgtEl>
                  <p:spTgt spid="17"/>
                </p:tgtEl>
              </p:cMediaNode>
            </p:video>
          </p:childTnLst>
        </p:cTn>
      </p:par>
    </p:tnLst>
  </p:timing>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0" y="44205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0" y="88401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1141328">
            <a:off x="16157949" y="7651595"/>
            <a:ext cx="628125" cy="1216440"/>
          </a:xfrm>
          <a:custGeom>
            <a:avLst/>
            <a:gdLst/>
            <a:ahLst/>
            <a:cxnLst/>
            <a:rect r="r" b="b" t="t" l="l"/>
            <a:pathLst>
              <a:path h="1216440" w="628125">
                <a:moveTo>
                  <a:pt x="0" y="0"/>
                </a:moveTo>
                <a:lnTo>
                  <a:pt x="628126" y="0"/>
                </a:lnTo>
                <a:lnTo>
                  <a:pt x="628126" y="1216440"/>
                </a:lnTo>
                <a:lnTo>
                  <a:pt x="0" y="12164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p:nvPr/>
        </p:nvGrpSpPr>
        <p:grpSpPr>
          <a:xfrm rot="0">
            <a:off x="1721537" y="1212685"/>
            <a:ext cx="15245627" cy="7724500"/>
            <a:chOff x="0" y="0"/>
            <a:chExt cx="4015309" cy="2034436"/>
          </a:xfrm>
        </p:grpSpPr>
        <p:sp>
          <p:nvSpPr>
            <p:cNvPr name="Freeform 7" id="7"/>
            <p:cNvSpPr/>
            <p:nvPr/>
          </p:nvSpPr>
          <p:spPr>
            <a:xfrm flipH="false" flipV="false" rot="0">
              <a:off x="0" y="0"/>
              <a:ext cx="4015309" cy="2034436"/>
            </a:xfrm>
            <a:custGeom>
              <a:avLst/>
              <a:gdLst/>
              <a:ahLst/>
              <a:cxnLst/>
              <a:rect r="r" b="b" t="t" l="l"/>
              <a:pathLst>
                <a:path h="2034436" w="4015309">
                  <a:moveTo>
                    <a:pt x="25898" y="0"/>
                  </a:moveTo>
                  <a:lnTo>
                    <a:pt x="3989411" y="0"/>
                  </a:lnTo>
                  <a:cubicBezTo>
                    <a:pt x="3996279" y="0"/>
                    <a:pt x="4002867" y="2729"/>
                    <a:pt x="4007724" y="7585"/>
                  </a:cubicBezTo>
                  <a:cubicBezTo>
                    <a:pt x="4012581" y="12442"/>
                    <a:pt x="4015309" y="19030"/>
                    <a:pt x="4015309" y="25898"/>
                  </a:cubicBezTo>
                  <a:lnTo>
                    <a:pt x="4015309" y="2008538"/>
                  </a:lnTo>
                  <a:cubicBezTo>
                    <a:pt x="4015309" y="2015407"/>
                    <a:pt x="4012581" y="2021994"/>
                    <a:pt x="4007724" y="2026851"/>
                  </a:cubicBezTo>
                  <a:cubicBezTo>
                    <a:pt x="4002867" y="2031708"/>
                    <a:pt x="3996279" y="2034436"/>
                    <a:pt x="3989411" y="2034436"/>
                  </a:cubicBezTo>
                  <a:lnTo>
                    <a:pt x="25898" y="2034436"/>
                  </a:lnTo>
                  <a:cubicBezTo>
                    <a:pt x="19030" y="2034436"/>
                    <a:pt x="12442" y="2031708"/>
                    <a:pt x="7585" y="2026851"/>
                  </a:cubicBezTo>
                  <a:cubicBezTo>
                    <a:pt x="2729" y="2021994"/>
                    <a:pt x="0" y="2015407"/>
                    <a:pt x="0" y="2008538"/>
                  </a:cubicBezTo>
                  <a:lnTo>
                    <a:pt x="0" y="25898"/>
                  </a:lnTo>
                  <a:cubicBezTo>
                    <a:pt x="0" y="19030"/>
                    <a:pt x="2729" y="12442"/>
                    <a:pt x="7585" y="7585"/>
                  </a:cubicBezTo>
                  <a:cubicBezTo>
                    <a:pt x="12442" y="2729"/>
                    <a:pt x="19030" y="0"/>
                    <a:pt x="25898" y="0"/>
                  </a:cubicBezTo>
                  <a:close/>
                </a:path>
              </a:pathLst>
            </a:custGeom>
            <a:solidFill>
              <a:srgbClr val="FFFFFF"/>
            </a:solidFill>
          </p:spPr>
        </p:sp>
        <p:sp>
          <p:nvSpPr>
            <p:cNvPr name="TextBox 8" id="8"/>
            <p:cNvSpPr txBox="true"/>
            <p:nvPr/>
          </p:nvSpPr>
          <p:spPr>
            <a:xfrm>
              <a:off x="0" y="0"/>
              <a:ext cx="4015309" cy="2034436"/>
            </a:xfrm>
            <a:prstGeom prst="rect">
              <a:avLst/>
            </a:prstGeom>
          </p:spPr>
          <p:txBody>
            <a:bodyPr anchor="ctr" rtlCol="false" tIns="50800" lIns="50800" bIns="50800" rIns="50800"/>
            <a:lstStyle/>
            <a:p>
              <a:pPr algn="ctr">
                <a:lnSpc>
                  <a:spcPts val="2999"/>
                </a:lnSpc>
              </a:pPr>
            </a:p>
          </p:txBody>
        </p:sp>
      </p:grpSp>
      <p:sp>
        <p:nvSpPr>
          <p:cNvPr name="Freeform 9" id="9"/>
          <p:cNvSpPr/>
          <p:nvPr/>
        </p:nvSpPr>
        <p:spPr>
          <a:xfrm flipH="false" flipV="false" rot="0">
            <a:off x="15783272" y="205759"/>
            <a:ext cx="2309327" cy="2057400"/>
          </a:xfrm>
          <a:custGeom>
            <a:avLst/>
            <a:gdLst/>
            <a:ahLst/>
            <a:cxnLst/>
            <a:rect r="r" b="b" t="t" l="l"/>
            <a:pathLst>
              <a:path h="2057400" w="2309327">
                <a:moveTo>
                  <a:pt x="0" y="0"/>
                </a:moveTo>
                <a:lnTo>
                  <a:pt x="2309327" y="0"/>
                </a:lnTo>
                <a:lnTo>
                  <a:pt x="2309327" y="2057400"/>
                </a:lnTo>
                <a:lnTo>
                  <a:pt x="0" y="20574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891124" y="-39990"/>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8"/>
            <a:stretch>
              <a:fillRect l="0" t="0" r="0" b="0"/>
            </a:stretch>
          </a:blipFill>
        </p:spPr>
      </p:sp>
      <p:sp>
        <p:nvSpPr>
          <p:cNvPr name="Freeform 11" id="11"/>
          <p:cNvSpPr/>
          <p:nvPr/>
        </p:nvSpPr>
        <p:spPr>
          <a:xfrm flipH="false" flipV="false" rot="0">
            <a:off x="1777501" y="682746"/>
            <a:ext cx="2537993" cy="1093644"/>
          </a:xfrm>
          <a:custGeom>
            <a:avLst/>
            <a:gdLst/>
            <a:ahLst/>
            <a:cxnLst/>
            <a:rect r="r" b="b" t="t" l="l"/>
            <a:pathLst>
              <a:path h="1093644" w="2537993">
                <a:moveTo>
                  <a:pt x="0" y="0"/>
                </a:moveTo>
                <a:lnTo>
                  <a:pt x="2537993" y="0"/>
                </a:lnTo>
                <a:lnTo>
                  <a:pt x="2537993" y="1093644"/>
                </a:lnTo>
                <a:lnTo>
                  <a:pt x="0" y="109364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2" id="12"/>
          <p:cNvSpPr/>
          <p:nvPr/>
        </p:nvSpPr>
        <p:spPr>
          <a:xfrm flipH="false" flipV="false" rot="0">
            <a:off x="1268244" y="7975311"/>
            <a:ext cx="1867832" cy="2109078"/>
          </a:xfrm>
          <a:custGeom>
            <a:avLst/>
            <a:gdLst/>
            <a:ahLst/>
            <a:cxnLst/>
            <a:rect r="r" b="b" t="t" l="l"/>
            <a:pathLst>
              <a:path h="2109078" w="1867832">
                <a:moveTo>
                  <a:pt x="0" y="0"/>
                </a:moveTo>
                <a:lnTo>
                  <a:pt x="1867832" y="0"/>
                </a:lnTo>
                <a:lnTo>
                  <a:pt x="1867832" y="2109078"/>
                </a:lnTo>
                <a:lnTo>
                  <a:pt x="0" y="210907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15349536" y="8360478"/>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8"/>
            <a:stretch>
              <a:fillRect l="0" t="0" r="0" b="0"/>
            </a:stretch>
          </a:blipFill>
        </p:spPr>
      </p:sp>
      <p:sp>
        <p:nvSpPr>
          <p:cNvPr name="Freeform 14" id="14"/>
          <p:cNvSpPr/>
          <p:nvPr/>
        </p:nvSpPr>
        <p:spPr>
          <a:xfrm flipH="false" flipV="false" rot="0">
            <a:off x="16878988" y="7733140"/>
            <a:ext cx="1018935" cy="2631053"/>
          </a:xfrm>
          <a:custGeom>
            <a:avLst/>
            <a:gdLst/>
            <a:ahLst/>
            <a:cxnLst/>
            <a:rect r="r" b="b" t="t" l="l"/>
            <a:pathLst>
              <a:path h="2631053" w="1018935">
                <a:moveTo>
                  <a:pt x="0" y="0"/>
                </a:moveTo>
                <a:lnTo>
                  <a:pt x="1018935" y="0"/>
                </a:lnTo>
                <a:lnTo>
                  <a:pt x="1018935" y="2631053"/>
                </a:lnTo>
                <a:lnTo>
                  <a:pt x="0" y="2631053"/>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nvGrpSpPr>
          <p:cNvPr name="Group 15" id="15"/>
          <p:cNvGrpSpPr/>
          <p:nvPr/>
        </p:nvGrpSpPr>
        <p:grpSpPr>
          <a:xfrm rot="0">
            <a:off x="13011150" y="3209925"/>
            <a:ext cx="416243" cy="416243"/>
            <a:chOff x="0" y="0"/>
            <a:chExt cx="554990" cy="554990"/>
          </a:xfrm>
        </p:grpSpPr>
        <p:sp>
          <p:nvSpPr>
            <p:cNvPr name="Freeform 16" id="16"/>
            <p:cNvSpPr/>
            <p:nvPr/>
          </p:nvSpPr>
          <p:spPr>
            <a:xfrm flipH="false" flipV="false" rot="0">
              <a:off x="50316" y="46998"/>
              <a:ext cx="446254" cy="456406"/>
            </a:xfrm>
            <a:custGeom>
              <a:avLst/>
              <a:gdLst/>
              <a:ahLst/>
              <a:cxnLst/>
              <a:rect r="r" b="b" t="t" l="l"/>
              <a:pathLst>
                <a:path h="456406" w="446254">
                  <a:moveTo>
                    <a:pt x="446254" y="160012"/>
                  </a:moveTo>
                  <a:cubicBezTo>
                    <a:pt x="446254" y="303522"/>
                    <a:pt x="429744" y="341622"/>
                    <a:pt x="408154" y="369562"/>
                  </a:cubicBezTo>
                  <a:cubicBezTo>
                    <a:pt x="386564" y="397502"/>
                    <a:pt x="354814" y="421632"/>
                    <a:pt x="321794" y="436872"/>
                  </a:cubicBezTo>
                  <a:cubicBezTo>
                    <a:pt x="290044" y="450842"/>
                    <a:pt x="249404" y="458462"/>
                    <a:pt x="213844" y="455922"/>
                  </a:cubicBezTo>
                  <a:cubicBezTo>
                    <a:pt x="179554" y="454652"/>
                    <a:pt x="140184" y="441952"/>
                    <a:pt x="109704" y="424172"/>
                  </a:cubicBezTo>
                  <a:cubicBezTo>
                    <a:pt x="79224" y="405122"/>
                    <a:pt x="51284" y="377182"/>
                    <a:pt x="32234" y="346702"/>
                  </a:cubicBezTo>
                  <a:cubicBezTo>
                    <a:pt x="14454" y="316222"/>
                    <a:pt x="1754" y="276852"/>
                    <a:pt x="484" y="241292"/>
                  </a:cubicBezTo>
                  <a:cubicBezTo>
                    <a:pt x="-2056" y="207002"/>
                    <a:pt x="5564" y="166362"/>
                    <a:pt x="19534" y="134612"/>
                  </a:cubicBezTo>
                  <a:cubicBezTo>
                    <a:pt x="34774" y="101592"/>
                    <a:pt x="58904" y="69842"/>
                    <a:pt x="86844" y="48252"/>
                  </a:cubicBezTo>
                  <a:cubicBezTo>
                    <a:pt x="114784" y="26662"/>
                    <a:pt x="151614" y="10152"/>
                    <a:pt x="187174" y="3802"/>
                  </a:cubicBezTo>
                  <a:cubicBezTo>
                    <a:pt x="221464" y="-2548"/>
                    <a:pt x="262104" y="-1278"/>
                    <a:pt x="296394" y="10152"/>
                  </a:cubicBezTo>
                  <a:cubicBezTo>
                    <a:pt x="329414" y="20312"/>
                    <a:pt x="390374" y="66032"/>
                    <a:pt x="390374" y="66032"/>
                  </a:cubicBezTo>
                </a:path>
              </a:pathLst>
            </a:custGeom>
            <a:solidFill>
              <a:srgbClr val="FFF234">
                <a:alpha val="24706"/>
              </a:srgbClr>
            </a:solidFill>
            <a:ln cap="sq">
              <a:noFill/>
              <a:prstDash val="solid"/>
              <a:miter/>
            </a:ln>
          </p:spPr>
        </p:sp>
      </p:grpSp>
      <p:sp>
        <p:nvSpPr>
          <p:cNvPr name="Freeform 17" id="17"/>
          <p:cNvSpPr/>
          <p:nvPr/>
        </p:nvSpPr>
        <p:spPr>
          <a:xfrm flipH="false" flipV="false" rot="0">
            <a:off x="1529368" y="2669471"/>
            <a:ext cx="5572251" cy="3808522"/>
          </a:xfrm>
          <a:custGeom>
            <a:avLst/>
            <a:gdLst/>
            <a:ahLst/>
            <a:cxnLst/>
            <a:rect r="r" b="b" t="t" l="l"/>
            <a:pathLst>
              <a:path h="3808522" w="5572251">
                <a:moveTo>
                  <a:pt x="0" y="0"/>
                </a:moveTo>
                <a:lnTo>
                  <a:pt x="5572252" y="0"/>
                </a:lnTo>
                <a:lnTo>
                  <a:pt x="5572252" y="3808522"/>
                </a:lnTo>
                <a:lnTo>
                  <a:pt x="0" y="3808522"/>
                </a:lnTo>
                <a:lnTo>
                  <a:pt x="0" y="0"/>
                </a:lnTo>
                <a:close/>
              </a:path>
            </a:pathLst>
          </a:custGeom>
          <a:blipFill>
            <a:blip r:embed="rId15"/>
            <a:stretch>
              <a:fillRect l="-90540" t="-31663" r="-44270" b="-61584"/>
            </a:stretch>
          </a:blipFill>
        </p:spPr>
      </p:sp>
      <p:sp>
        <p:nvSpPr>
          <p:cNvPr name="TextBox 18" id="18"/>
          <p:cNvSpPr txBox="true"/>
          <p:nvPr/>
        </p:nvSpPr>
        <p:spPr>
          <a:xfrm rot="0">
            <a:off x="-711839" y="1221759"/>
            <a:ext cx="10733977" cy="1106825"/>
          </a:xfrm>
          <a:prstGeom prst="rect">
            <a:avLst/>
          </a:prstGeom>
        </p:spPr>
        <p:txBody>
          <a:bodyPr anchor="t" rtlCol="false" tIns="0" lIns="0" bIns="0" rIns="0">
            <a:spAutoFit/>
          </a:bodyPr>
          <a:lstStyle/>
          <a:p>
            <a:pPr algn="ctr" marL="0" indent="0" lvl="0">
              <a:lnSpc>
                <a:spcPts val="8220"/>
              </a:lnSpc>
              <a:spcBef>
                <a:spcPct val="0"/>
              </a:spcBef>
            </a:pPr>
            <a:r>
              <a:rPr lang="en-US" sz="8220">
                <a:solidFill>
                  <a:srgbClr val="000000"/>
                </a:solidFill>
                <a:latin typeface="More Sugar"/>
                <a:ea typeface="More Sugar"/>
                <a:cs typeface="More Sugar"/>
                <a:sym typeface="More Sugar"/>
              </a:rPr>
              <a:t>Misiunea 4 </a:t>
            </a:r>
          </a:p>
        </p:txBody>
      </p:sp>
      <p:sp>
        <p:nvSpPr>
          <p:cNvPr name="TextBox 19" id="19"/>
          <p:cNvSpPr txBox="true"/>
          <p:nvPr/>
        </p:nvSpPr>
        <p:spPr>
          <a:xfrm rot="0">
            <a:off x="8412070" y="434727"/>
            <a:ext cx="8059942" cy="7800975"/>
          </a:xfrm>
          <a:prstGeom prst="rect">
            <a:avLst/>
          </a:prstGeom>
        </p:spPr>
        <p:txBody>
          <a:bodyPr anchor="t" rtlCol="false" tIns="0" lIns="0" bIns="0" rIns="0">
            <a:spAutoFit/>
          </a:bodyPr>
          <a:lstStyle/>
          <a:p>
            <a:pPr algn="l">
              <a:lnSpc>
                <a:spcPts val="2999"/>
              </a:lnSpc>
              <a:spcBef>
                <a:spcPct val="0"/>
              </a:spcBef>
            </a:pPr>
            <a:r>
              <a:rPr lang="en-US" b="true" sz="2499">
                <a:solidFill>
                  <a:srgbClr val="000000"/>
                </a:solidFill>
                <a:latin typeface="Canva Sans Bold"/>
                <a:ea typeface="Canva Sans Bold"/>
                <a:cs typeface="Canva Sans Bold"/>
                <a:sym typeface="Canva Sans Bold"/>
              </a:rPr>
              <a:t>        </a:t>
            </a:r>
            <a:r>
              <a:rPr lang="en-US" b="true" sz="2499">
                <a:gradFill>
                  <a:gsLst>
                    <a:gs pos="0">
                      <a:srgbClr val="5170FF">
                        <a:alpha val="100000"/>
                      </a:srgbClr>
                    </a:gs>
                    <a:gs pos="100000">
                      <a:srgbClr val="FF66C4">
                        <a:alpha val="100000"/>
                      </a:srgbClr>
                    </a:gs>
                  </a:gsLst>
                  <a:lin ang="0"/>
                </a:gradFill>
                <a:latin typeface="Canva Sans Bold"/>
                <a:ea typeface="Canva Sans Bold"/>
                <a:cs typeface="Canva Sans Bold"/>
                <a:sym typeface="Canva Sans Bold"/>
              </a:rPr>
              <a:t> </a:t>
            </a:r>
            <a:r>
              <a:rPr lang="en-US" b="true" sz="2499">
                <a:gradFill>
                  <a:gsLst>
                    <a:gs pos="0">
                      <a:srgbClr val="5170FF">
                        <a:alpha val="100000"/>
                      </a:srgbClr>
                    </a:gs>
                    <a:gs pos="100000">
                      <a:srgbClr val="FF66C4">
                        <a:alpha val="100000"/>
                      </a:srgbClr>
                    </a:gs>
                  </a:gsLst>
                  <a:lin ang="0"/>
                </a:gradFill>
                <a:latin typeface="Canva Sans Bold"/>
                <a:ea typeface="Canva Sans Bold"/>
                <a:cs typeface="Canva Sans Bold"/>
                <a:sym typeface="Canva Sans Bold"/>
              </a:rPr>
              <a:t>În această activitate, elevii vor deveni exploratori ai poveștilor .</a:t>
            </a:r>
          </a:p>
          <a:p>
            <a:pPr algn="l">
              <a:lnSpc>
                <a:spcPts val="2999"/>
              </a:lnSpc>
              <a:spcBef>
                <a:spcPct val="0"/>
              </a:spcBef>
            </a:pPr>
            <a:r>
              <a:rPr lang="en-US" b="true" sz="2499">
                <a:gradFill>
                  <a:gsLst>
                    <a:gs pos="0">
                      <a:srgbClr val="5170FF">
                        <a:alpha val="100000"/>
                      </a:srgbClr>
                    </a:gs>
                    <a:gs pos="100000">
                      <a:srgbClr val="FF66C4">
                        <a:alpha val="100000"/>
                      </a:srgbClr>
                    </a:gs>
                  </a:gsLst>
                  <a:lin ang="0"/>
                </a:gradFill>
                <a:latin typeface="Canva Sans Bold"/>
                <a:ea typeface="Canva Sans Bold"/>
                <a:cs typeface="Canva Sans Bold"/>
                <a:sym typeface="Canva Sans Bold"/>
              </a:rPr>
              <a:t>         Misiunea lor este de a analiza și transforma povestea tradițională `„Cei trei purceluși” prin lucrul în colaborare în grupuri mici.</a:t>
            </a:r>
          </a:p>
          <a:p>
            <a:pPr algn="l">
              <a:lnSpc>
                <a:spcPts val="2999"/>
              </a:lnSpc>
              <a:spcBef>
                <a:spcPct val="0"/>
              </a:spcBef>
            </a:pPr>
            <a:r>
              <a:rPr lang="en-US" b="true" sz="2499">
                <a:gradFill>
                  <a:gsLst>
                    <a:gs pos="0">
                      <a:srgbClr val="5170FF">
                        <a:alpha val="100000"/>
                      </a:srgbClr>
                    </a:gs>
                    <a:gs pos="100000">
                      <a:srgbClr val="FF66C4">
                        <a:alpha val="100000"/>
                      </a:srgbClr>
                    </a:gs>
                  </a:gsLst>
                  <a:lin ang="0"/>
                </a:gradFill>
                <a:latin typeface="Canva Sans Bold"/>
                <a:ea typeface="Canva Sans Bold"/>
                <a:cs typeface="Canva Sans Bold"/>
                <a:sym typeface="Canva Sans Bold"/>
              </a:rPr>
              <a:t>Mai întâi, elevii au explorat povestea originală, identificându-i principalele elemente: personajele, decorul și evenimentele cheie.</a:t>
            </a:r>
          </a:p>
          <a:p>
            <a:pPr algn="l">
              <a:lnSpc>
                <a:spcPts val="2999"/>
              </a:lnSpc>
              <a:spcBef>
                <a:spcPct val="0"/>
              </a:spcBef>
            </a:pPr>
            <a:r>
              <a:rPr lang="en-US" b="true" sz="2499">
                <a:gradFill>
                  <a:gsLst>
                    <a:gs pos="0">
                      <a:srgbClr val="5170FF">
                        <a:alpha val="100000"/>
                      </a:srgbClr>
                    </a:gs>
                    <a:gs pos="100000">
                      <a:srgbClr val="FF66C4">
                        <a:alpha val="100000"/>
                      </a:srgbClr>
                    </a:gs>
                  </a:gsLst>
                  <a:lin ang="0"/>
                </a:gradFill>
                <a:latin typeface="Canva Sans Bold"/>
                <a:ea typeface="Canva Sans Bold"/>
                <a:cs typeface="Canva Sans Bold"/>
                <a:sym typeface="Canva Sans Bold"/>
              </a:rPr>
              <a:t>Apoi, pentru a ghida procesul de transformare, au folosit Roata Tehnicilor Rodari . Prin rotirea roții, vor selecta o strategie creativă pentru a modifica povestea.</a:t>
            </a:r>
          </a:p>
          <a:p>
            <a:pPr algn="l">
              <a:lnSpc>
                <a:spcPts val="2999"/>
              </a:lnSpc>
              <a:spcBef>
                <a:spcPct val="0"/>
              </a:spcBef>
            </a:pPr>
            <a:r>
              <a:rPr lang="en-US" b="true" sz="2499">
                <a:gradFill>
                  <a:gsLst>
                    <a:gs pos="0">
                      <a:srgbClr val="5170FF">
                        <a:alpha val="100000"/>
                      </a:srgbClr>
                    </a:gs>
                    <a:gs pos="100000">
                      <a:srgbClr val="FF66C4">
                        <a:alpha val="100000"/>
                      </a:srgbClr>
                    </a:gs>
                  </a:gsLst>
                  <a:lin ang="0"/>
                </a:gradFill>
                <a:latin typeface="Canva Sans Bold"/>
                <a:ea typeface="Canva Sans Bold"/>
                <a:cs typeface="Canva Sans Bold"/>
                <a:sym typeface="Canva Sans Bold"/>
              </a:rPr>
              <a:t>         Elevii pot schimba unul sau două elemente ale poveștii, cum ar fi: personaje, setare, narator sau finalul.</a:t>
            </a:r>
          </a:p>
          <a:p>
            <a:pPr algn="l">
              <a:lnSpc>
                <a:spcPts val="2999"/>
              </a:lnSpc>
              <a:spcBef>
                <a:spcPct val="0"/>
              </a:spcBef>
            </a:pPr>
            <a:r>
              <a:rPr lang="en-US" b="true" sz="2499">
                <a:gradFill>
                  <a:gsLst>
                    <a:gs pos="0">
                      <a:srgbClr val="5170FF">
                        <a:alpha val="100000"/>
                      </a:srgbClr>
                    </a:gs>
                    <a:gs pos="100000">
                      <a:srgbClr val="FF66C4">
                        <a:alpha val="100000"/>
                      </a:srgbClr>
                    </a:gs>
                  </a:gsLst>
                  <a:lin ang="0"/>
                </a:gradFill>
                <a:latin typeface="Canva Sans Bold"/>
                <a:ea typeface="Canva Sans Bold"/>
                <a:cs typeface="Canva Sans Bold"/>
                <a:sym typeface="Canva Sans Bold"/>
              </a:rPr>
              <a:t>         În final, fiecare grup a creat o nouă versiune a poveștii și îi va da un nou titlu.</a:t>
            </a:r>
          </a:p>
          <a:p>
            <a:pPr algn="l">
              <a:lnSpc>
                <a:spcPts val="2999"/>
              </a:lnSpc>
              <a:spcBef>
                <a:spcPct val="0"/>
              </a:spcBef>
            </a:pPr>
            <a:r>
              <a:rPr lang="en-US" b="true" sz="2499">
                <a:gradFill>
                  <a:gsLst>
                    <a:gs pos="0">
                      <a:srgbClr val="5170FF">
                        <a:alpha val="100000"/>
                      </a:srgbClr>
                    </a:gs>
                    <a:gs pos="100000">
                      <a:srgbClr val="FF66C4">
                        <a:alpha val="100000"/>
                      </a:srgbClr>
                    </a:gs>
                  </a:gsLst>
                  <a:lin ang="0"/>
                </a:gradFill>
                <a:latin typeface="Canva Sans Bold"/>
                <a:ea typeface="Canva Sans Bold"/>
                <a:cs typeface="Canva Sans Bold"/>
                <a:sym typeface="Canva Sans Bold"/>
              </a:rPr>
              <a:t>🌟   Această activitate și-a propune să promoveze creativitatea, imaginația și gândirea flexibilă, încurajând elevii să exploreze mai multe posibilități în cadrul aceleiași narațiuni.</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0" y="44205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0" y="88401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1141328">
            <a:off x="16157949" y="7651595"/>
            <a:ext cx="628125" cy="1216440"/>
          </a:xfrm>
          <a:custGeom>
            <a:avLst/>
            <a:gdLst/>
            <a:ahLst/>
            <a:cxnLst/>
            <a:rect r="r" b="b" t="t" l="l"/>
            <a:pathLst>
              <a:path h="1216440" w="628125">
                <a:moveTo>
                  <a:pt x="0" y="0"/>
                </a:moveTo>
                <a:lnTo>
                  <a:pt x="628126" y="0"/>
                </a:lnTo>
                <a:lnTo>
                  <a:pt x="628126" y="1216440"/>
                </a:lnTo>
                <a:lnTo>
                  <a:pt x="0" y="12164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p:nvPr/>
        </p:nvGrpSpPr>
        <p:grpSpPr>
          <a:xfrm rot="0">
            <a:off x="1721537" y="1212685"/>
            <a:ext cx="15245627" cy="7724500"/>
            <a:chOff x="0" y="0"/>
            <a:chExt cx="4015309" cy="2034436"/>
          </a:xfrm>
        </p:grpSpPr>
        <p:sp>
          <p:nvSpPr>
            <p:cNvPr name="Freeform 7" id="7"/>
            <p:cNvSpPr/>
            <p:nvPr/>
          </p:nvSpPr>
          <p:spPr>
            <a:xfrm flipH="false" flipV="false" rot="0">
              <a:off x="0" y="0"/>
              <a:ext cx="4015309" cy="2034436"/>
            </a:xfrm>
            <a:custGeom>
              <a:avLst/>
              <a:gdLst/>
              <a:ahLst/>
              <a:cxnLst/>
              <a:rect r="r" b="b" t="t" l="l"/>
              <a:pathLst>
                <a:path h="2034436" w="4015309">
                  <a:moveTo>
                    <a:pt x="25898" y="0"/>
                  </a:moveTo>
                  <a:lnTo>
                    <a:pt x="3989411" y="0"/>
                  </a:lnTo>
                  <a:cubicBezTo>
                    <a:pt x="3996279" y="0"/>
                    <a:pt x="4002867" y="2729"/>
                    <a:pt x="4007724" y="7585"/>
                  </a:cubicBezTo>
                  <a:cubicBezTo>
                    <a:pt x="4012581" y="12442"/>
                    <a:pt x="4015309" y="19030"/>
                    <a:pt x="4015309" y="25898"/>
                  </a:cubicBezTo>
                  <a:lnTo>
                    <a:pt x="4015309" y="2008538"/>
                  </a:lnTo>
                  <a:cubicBezTo>
                    <a:pt x="4015309" y="2015407"/>
                    <a:pt x="4012581" y="2021994"/>
                    <a:pt x="4007724" y="2026851"/>
                  </a:cubicBezTo>
                  <a:cubicBezTo>
                    <a:pt x="4002867" y="2031708"/>
                    <a:pt x="3996279" y="2034436"/>
                    <a:pt x="3989411" y="2034436"/>
                  </a:cubicBezTo>
                  <a:lnTo>
                    <a:pt x="25898" y="2034436"/>
                  </a:lnTo>
                  <a:cubicBezTo>
                    <a:pt x="19030" y="2034436"/>
                    <a:pt x="12442" y="2031708"/>
                    <a:pt x="7585" y="2026851"/>
                  </a:cubicBezTo>
                  <a:cubicBezTo>
                    <a:pt x="2729" y="2021994"/>
                    <a:pt x="0" y="2015407"/>
                    <a:pt x="0" y="2008538"/>
                  </a:cubicBezTo>
                  <a:lnTo>
                    <a:pt x="0" y="25898"/>
                  </a:lnTo>
                  <a:cubicBezTo>
                    <a:pt x="0" y="19030"/>
                    <a:pt x="2729" y="12442"/>
                    <a:pt x="7585" y="7585"/>
                  </a:cubicBezTo>
                  <a:cubicBezTo>
                    <a:pt x="12442" y="2729"/>
                    <a:pt x="19030" y="0"/>
                    <a:pt x="25898" y="0"/>
                  </a:cubicBezTo>
                  <a:close/>
                </a:path>
              </a:pathLst>
            </a:custGeom>
            <a:solidFill>
              <a:srgbClr val="FFFFFF"/>
            </a:solidFill>
          </p:spPr>
        </p:sp>
        <p:sp>
          <p:nvSpPr>
            <p:cNvPr name="TextBox 8" id="8"/>
            <p:cNvSpPr txBox="true"/>
            <p:nvPr/>
          </p:nvSpPr>
          <p:spPr>
            <a:xfrm>
              <a:off x="0" y="0"/>
              <a:ext cx="4015309" cy="2034436"/>
            </a:xfrm>
            <a:prstGeom prst="rect">
              <a:avLst/>
            </a:prstGeom>
          </p:spPr>
          <p:txBody>
            <a:bodyPr anchor="ctr" rtlCol="false" tIns="50800" lIns="50800" bIns="50800" rIns="50800"/>
            <a:lstStyle/>
            <a:p>
              <a:pPr algn="ctr">
                <a:lnSpc>
                  <a:spcPts val="2999"/>
                </a:lnSpc>
              </a:pPr>
            </a:p>
          </p:txBody>
        </p:sp>
      </p:grpSp>
      <p:sp>
        <p:nvSpPr>
          <p:cNvPr name="Freeform 9" id="9"/>
          <p:cNvSpPr/>
          <p:nvPr/>
        </p:nvSpPr>
        <p:spPr>
          <a:xfrm flipH="false" flipV="false" rot="0">
            <a:off x="15783272" y="205759"/>
            <a:ext cx="2309327" cy="2057400"/>
          </a:xfrm>
          <a:custGeom>
            <a:avLst/>
            <a:gdLst/>
            <a:ahLst/>
            <a:cxnLst/>
            <a:rect r="r" b="b" t="t" l="l"/>
            <a:pathLst>
              <a:path h="2057400" w="2309327">
                <a:moveTo>
                  <a:pt x="0" y="0"/>
                </a:moveTo>
                <a:lnTo>
                  <a:pt x="2309327" y="0"/>
                </a:lnTo>
                <a:lnTo>
                  <a:pt x="2309327" y="2057400"/>
                </a:lnTo>
                <a:lnTo>
                  <a:pt x="0" y="20574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891124" y="-39990"/>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8"/>
            <a:stretch>
              <a:fillRect l="0" t="0" r="0" b="0"/>
            </a:stretch>
          </a:blipFill>
        </p:spPr>
      </p:sp>
      <p:sp>
        <p:nvSpPr>
          <p:cNvPr name="Freeform 11" id="11"/>
          <p:cNvSpPr/>
          <p:nvPr/>
        </p:nvSpPr>
        <p:spPr>
          <a:xfrm flipH="false" flipV="false" rot="0">
            <a:off x="1777501" y="682746"/>
            <a:ext cx="2537993" cy="1093644"/>
          </a:xfrm>
          <a:custGeom>
            <a:avLst/>
            <a:gdLst/>
            <a:ahLst/>
            <a:cxnLst/>
            <a:rect r="r" b="b" t="t" l="l"/>
            <a:pathLst>
              <a:path h="1093644" w="2537993">
                <a:moveTo>
                  <a:pt x="0" y="0"/>
                </a:moveTo>
                <a:lnTo>
                  <a:pt x="2537993" y="0"/>
                </a:lnTo>
                <a:lnTo>
                  <a:pt x="2537993" y="1093644"/>
                </a:lnTo>
                <a:lnTo>
                  <a:pt x="0" y="109364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2" id="12"/>
          <p:cNvSpPr/>
          <p:nvPr/>
        </p:nvSpPr>
        <p:spPr>
          <a:xfrm flipH="false" flipV="false" rot="0">
            <a:off x="1268244" y="7975311"/>
            <a:ext cx="1867832" cy="2109078"/>
          </a:xfrm>
          <a:custGeom>
            <a:avLst/>
            <a:gdLst/>
            <a:ahLst/>
            <a:cxnLst/>
            <a:rect r="r" b="b" t="t" l="l"/>
            <a:pathLst>
              <a:path h="2109078" w="1867832">
                <a:moveTo>
                  <a:pt x="0" y="0"/>
                </a:moveTo>
                <a:lnTo>
                  <a:pt x="1867832" y="0"/>
                </a:lnTo>
                <a:lnTo>
                  <a:pt x="1867832" y="2109078"/>
                </a:lnTo>
                <a:lnTo>
                  <a:pt x="0" y="210907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15349536" y="8360478"/>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8"/>
            <a:stretch>
              <a:fillRect l="0" t="0" r="0" b="0"/>
            </a:stretch>
          </a:blipFill>
        </p:spPr>
      </p:sp>
      <p:sp>
        <p:nvSpPr>
          <p:cNvPr name="Freeform 14" id="14"/>
          <p:cNvSpPr/>
          <p:nvPr/>
        </p:nvSpPr>
        <p:spPr>
          <a:xfrm flipH="false" flipV="false" rot="0">
            <a:off x="16878988" y="7733140"/>
            <a:ext cx="1018935" cy="2631053"/>
          </a:xfrm>
          <a:custGeom>
            <a:avLst/>
            <a:gdLst/>
            <a:ahLst/>
            <a:cxnLst/>
            <a:rect r="r" b="b" t="t" l="l"/>
            <a:pathLst>
              <a:path h="2631053" w="1018935">
                <a:moveTo>
                  <a:pt x="0" y="0"/>
                </a:moveTo>
                <a:lnTo>
                  <a:pt x="1018935" y="0"/>
                </a:lnTo>
                <a:lnTo>
                  <a:pt x="1018935" y="2631053"/>
                </a:lnTo>
                <a:lnTo>
                  <a:pt x="0" y="2631053"/>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nvGrpSpPr>
          <p:cNvPr name="Group 15" id="15"/>
          <p:cNvGrpSpPr/>
          <p:nvPr/>
        </p:nvGrpSpPr>
        <p:grpSpPr>
          <a:xfrm rot="0">
            <a:off x="13011150" y="3209925"/>
            <a:ext cx="416243" cy="416243"/>
            <a:chOff x="0" y="0"/>
            <a:chExt cx="554990" cy="554990"/>
          </a:xfrm>
        </p:grpSpPr>
        <p:sp>
          <p:nvSpPr>
            <p:cNvPr name="Freeform 16" id="16"/>
            <p:cNvSpPr/>
            <p:nvPr/>
          </p:nvSpPr>
          <p:spPr>
            <a:xfrm flipH="false" flipV="false" rot="0">
              <a:off x="50316" y="46998"/>
              <a:ext cx="446254" cy="456406"/>
            </a:xfrm>
            <a:custGeom>
              <a:avLst/>
              <a:gdLst/>
              <a:ahLst/>
              <a:cxnLst/>
              <a:rect r="r" b="b" t="t" l="l"/>
              <a:pathLst>
                <a:path h="456406" w="446254">
                  <a:moveTo>
                    <a:pt x="446254" y="160012"/>
                  </a:moveTo>
                  <a:cubicBezTo>
                    <a:pt x="446254" y="303522"/>
                    <a:pt x="429744" y="341622"/>
                    <a:pt x="408154" y="369562"/>
                  </a:cubicBezTo>
                  <a:cubicBezTo>
                    <a:pt x="386564" y="397502"/>
                    <a:pt x="354814" y="421632"/>
                    <a:pt x="321794" y="436872"/>
                  </a:cubicBezTo>
                  <a:cubicBezTo>
                    <a:pt x="290044" y="450842"/>
                    <a:pt x="249404" y="458462"/>
                    <a:pt x="213844" y="455922"/>
                  </a:cubicBezTo>
                  <a:cubicBezTo>
                    <a:pt x="179554" y="454652"/>
                    <a:pt x="140184" y="441952"/>
                    <a:pt x="109704" y="424172"/>
                  </a:cubicBezTo>
                  <a:cubicBezTo>
                    <a:pt x="79224" y="405122"/>
                    <a:pt x="51284" y="377182"/>
                    <a:pt x="32234" y="346702"/>
                  </a:cubicBezTo>
                  <a:cubicBezTo>
                    <a:pt x="14454" y="316222"/>
                    <a:pt x="1754" y="276852"/>
                    <a:pt x="484" y="241292"/>
                  </a:cubicBezTo>
                  <a:cubicBezTo>
                    <a:pt x="-2056" y="207002"/>
                    <a:pt x="5564" y="166362"/>
                    <a:pt x="19534" y="134612"/>
                  </a:cubicBezTo>
                  <a:cubicBezTo>
                    <a:pt x="34774" y="101592"/>
                    <a:pt x="58904" y="69842"/>
                    <a:pt x="86844" y="48252"/>
                  </a:cubicBezTo>
                  <a:cubicBezTo>
                    <a:pt x="114784" y="26662"/>
                    <a:pt x="151614" y="10152"/>
                    <a:pt x="187174" y="3802"/>
                  </a:cubicBezTo>
                  <a:cubicBezTo>
                    <a:pt x="221464" y="-2548"/>
                    <a:pt x="262104" y="-1278"/>
                    <a:pt x="296394" y="10152"/>
                  </a:cubicBezTo>
                  <a:cubicBezTo>
                    <a:pt x="329414" y="20312"/>
                    <a:pt x="390374" y="66032"/>
                    <a:pt x="390374" y="66032"/>
                  </a:cubicBezTo>
                </a:path>
              </a:pathLst>
            </a:custGeom>
            <a:solidFill>
              <a:srgbClr val="FFF234">
                <a:alpha val="24706"/>
              </a:srgbClr>
            </a:solidFill>
            <a:ln cap="sq">
              <a:noFill/>
              <a:prstDash val="solid"/>
              <a:miter/>
            </a:ln>
          </p:spPr>
        </p:sp>
      </p:grpSp>
      <p:sp>
        <p:nvSpPr>
          <p:cNvPr name="Freeform 17" id="17"/>
          <p:cNvSpPr/>
          <p:nvPr/>
        </p:nvSpPr>
        <p:spPr>
          <a:xfrm flipH="false" flipV="false" rot="0">
            <a:off x="6391423" y="205759"/>
            <a:ext cx="5905855" cy="4444530"/>
          </a:xfrm>
          <a:custGeom>
            <a:avLst/>
            <a:gdLst/>
            <a:ahLst/>
            <a:cxnLst/>
            <a:rect r="r" b="b" t="t" l="l"/>
            <a:pathLst>
              <a:path h="4444530" w="5905855">
                <a:moveTo>
                  <a:pt x="0" y="0"/>
                </a:moveTo>
                <a:lnTo>
                  <a:pt x="5905855" y="0"/>
                </a:lnTo>
                <a:lnTo>
                  <a:pt x="5905855" y="4444529"/>
                </a:lnTo>
                <a:lnTo>
                  <a:pt x="0" y="4444529"/>
                </a:lnTo>
                <a:lnTo>
                  <a:pt x="0" y="0"/>
                </a:lnTo>
                <a:close/>
              </a:path>
            </a:pathLst>
          </a:custGeom>
          <a:blipFill>
            <a:blip r:embed="rId15"/>
            <a:stretch>
              <a:fillRect l="-83301" t="-28697" r="-38245" b="-36896"/>
            </a:stretch>
          </a:blipFill>
        </p:spPr>
      </p:sp>
      <p:sp>
        <p:nvSpPr>
          <p:cNvPr name="Freeform 18" id="18"/>
          <p:cNvSpPr/>
          <p:nvPr/>
        </p:nvSpPr>
        <p:spPr>
          <a:xfrm flipH="false" flipV="false" rot="0">
            <a:off x="1546935" y="2737957"/>
            <a:ext cx="4844488" cy="4844488"/>
          </a:xfrm>
          <a:custGeom>
            <a:avLst/>
            <a:gdLst/>
            <a:ahLst/>
            <a:cxnLst/>
            <a:rect r="r" b="b" t="t" l="l"/>
            <a:pathLst>
              <a:path h="4844488" w="4844488">
                <a:moveTo>
                  <a:pt x="0" y="0"/>
                </a:moveTo>
                <a:lnTo>
                  <a:pt x="4844488" y="0"/>
                </a:lnTo>
                <a:lnTo>
                  <a:pt x="4844488" y="4844487"/>
                </a:lnTo>
                <a:lnTo>
                  <a:pt x="0" y="4844487"/>
                </a:lnTo>
                <a:lnTo>
                  <a:pt x="0" y="0"/>
                </a:lnTo>
                <a:close/>
              </a:path>
            </a:pathLst>
          </a:custGeom>
          <a:blipFill>
            <a:blip r:embed="rId16"/>
            <a:stretch>
              <a:fillRect l="0" t="0" r="0" b="0"/>
            </a:stretch>
          </a:blipFill>
        </p:spPr>
      </p:sp>
      <p:sp>
        <p:nvSpPr>
          <p:cNvPr name="Freeform 19" id="19"/>
          <p:cNvSpPr/>
          <p:nvPr/>
        </p:nvSpPr>
        <p:spPr>
          <a:xfrm flipH="false" flipV="false" rot="0">
            <a:off x="12297278" y="2234410"/>
            <a:ext cx="5348034" cy="5348034"/>
          </a:xfrm>
          <a:custGeom>
            <a:avLst/>
            <a:gdLst/>
            <a:ahLst/>
            <a:cxnLst/>
            <a:rect r="r" b="b" t="t" l="l"/>
            <a:pathLst>
              <a:path h="5348034" w="5348034">
                <a:moveTo>
                  <a:pt x="0" y="0"/>
                </a:moveTo>
                <a:lnTo>
                  <a:pt x="5348034" y="0"/>
                </a:lnTo>
                <a:lnTo>
                  <a:pt x="5348034" y="5348034"/>
                </a:lnTo>
                <a:lnTo>
                  <a:pt x="0" y="5348034"/>
                </a:lnTo>
                <a:lnTo>
                  <a:pt x="0" y="0"/>
                </a:lnTo>
                <a:close/>
              </a:path>
            </a:pathLst>
          </a:custGeom>
          <a:blipFill>
            <a:blip r:embed="rId17"/>
            <a:stretch>
              <a:fillRect l="0" t="0" r="0" b="0"/>
            </a:stretch>
          </a:blipFill>
        </p:spPr>
      </p:sp>
      <p:sp>
        <p:nvSpPr>
          <p:cNvPr name="Freeform 20" id="20"/>
          <p:cNvSpPr/>
          <p:nvPr/>
        </p:nvSpPr>
        <p:spPr>
          <a:xfrm flipH="false" flipV="false" rot="0">
            <a:off x="7361509" y="7173548"/>
            <a:ext cx="4933640" cy="3113452"/>
          </a:xfrm>
          <a:custGeom>
            <a:avLst/>
            <a:gdLst/>
            <a:ahLst/>
            <a:cxnLst/>
            <a:rect r="r" b="b" t="t" l="l"/>
            <a:pathLst>
              <a:path h="3113452" w="4933640">
                <a:moveTo>
                  <a:pt x="0" y="0"/>
                </a:moveTo>
                <a:lnTo>
                  <a:pt x="4933640" y="0"/>
                </a:lnTo>
                <a:lnTo>
                  <a:pt x="4933640" y="3113452"/>
                </a:lnTo>
                <a:lnTo>
                  <a:pt x="0" y="3113452"/>
                </a:lnTo>
                <a:lnTo>
                  <a:pt x="0" y="0"/>
                </a:lnTo>
                <a:close/>
              </a:path>
            </a:pathLst>
          </a:custGeom>
          <a:blipFill>
            <a:blip r:embed="rId18"/>
            <a:stretch>
              <a:fillRect l="-51340" t="-42021" r="-47343" b="-35075"/>
            </a:stretch>
          </a:blipFill>
        </p:spPr>
      </p:sp>
      <p:sp>
        <p:nvSpPr>
          <p:cNvPr name="TextBox 21" id="21"/>
          <p:cNvSpPr txBox="true"/>
          <p:nvPr/>
        </p:nvSpPr>
        <p:spPr>
          <a:xfrm rot="0">
            <a:off x="1995679" y="7540030"/>
            <a:ext cx="5365830" cy="2600325"/>
          </a:xfrm>
          <a:prstGeom prst="rect">
            <a:avLst/>
          </a:prstGeom>
        </p:spPr>
        <p:txBody>
          <a:bodyPr anchor="t" rtlCol="false" tIns="0" lIns="0" bIns="0" rIns="0">
            <a:spAutoFit/>
          </a:bodyPr>
          <a:lstStyle/>
          <a:p>
            <a:pPr algn="ctr">
              <a:lnSpc>
                <a:spcPts val="2999"/>
              </a:lnSpc>
              <a:spcBef>
                <a:spcPct val="0"/>
              </a:spcBef>
            </a:pPr>
            <a:r>
              <a:rPr lang="en-US" b="true" sz="2499">
                <a:solidFill>
                  <a:srgbClr val="000000"/>
                </a:solidFill>
                <a:latin typeface="DM Sans Bold"/>
                <a:ea typeface="DM Sans Bold"/>
                <a:cs typeface="DM Sans Bold"/>
                <a:sym typeface="DM Sans Bold"/>
              </a:rPr>
              <a:t>Elevii au citit povestea „Cei trei purceluși”, au stabilit personajele, au prezentat cronologic evenimentele ce s-au succedat, au colorat scene din poveste și le-au așezat în ordinea desfășurării întâmplărilor. </a:t>
            </a:r>
          </a:p>
        </p:txBody>
      </p:sp>
      <p:sp>
        <p:nvSpPr>
          <p:cNvPr name="TextBox 22" id="22"/>
          <p:cNvSpPr txBox="true"/>
          <p:nvPr/>
        </p:nvSpPr>
        <p:spPr>
          <a:xfrm rot="0">
            <a:off x="7699776" y="5074935"/>
            <a:ext cx="4597501" cy="1114425"/>
          </a:xfrm>
          <a:prstGeom prst="rect">
            <a:avLst/>
          </a:prstGeom>
        </p:spPr>
        <p:txBody>
          <a:bodyPr anchor="t" rtlCol="false" tIns="0" lIns="0" bIns="0" rIns="0">
            <a:spAutoFit/>
          </a:bodyPr>
          <a:lstStyle/>
          <a:p>
            <a:pPr algn="ctr">
              <a:lnSpc>
                <a:spcPts val="2999"/>
              </a:lnSpc>
              <a:spcBef>
                <a:spcPct val="0"/>
              </a:spcBef>
            </a:pPr>
            <a:r>
              <a:rPr lang="en-US" b="true" sz="2499">
                <a:solidFill>
                  <a:srgbClr val="000000"/>
                </a:solidFill>
                <a:latin typeface="DM Sans Bold"/>
                <a:ea typeface="DM Sans Bold"/>
                <a:cs typeface="DM Sans Bold"/>
                <a:sym typeface="DM Sans Bold"/>
              </a:rPr>
              <a:t>Folosind platforma ESEP , au învârtit roata provocărilor și au creionat noul text. </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91458" y="-422817"/>
            <a:ext cx="18546935" cy="10997891"/>
          </a:xfrm>
          <a:custGeom>
            <a:avLst/>
            <a:gdLst/>
            <a:ahLst/>
            <a:cxnLst/>
            <a:rect r="r" b="b" t="t" l="l"/>
            <a:pathLst>
              <a:path h="10997891" w="18546935">
                <a:moveTo>
                  <a:pt x="0" y="0"/>
                </a:moveTo>
                <a:lnTo>
                  <a:pt x="18546935" y="0"/>
                </a:lnTo>
                <a:lnTo>
                  <a:pt x="18546935" y="10997891"/>
                </a:lnTo>
                <a:lnTo>
                  <a:pt x="0" y="10997891"/>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37684" r="-175" b="-38265"/>
            </a:stretch>
          </a:blipFill>
        </p:spPr>
      </p:sp>
      <p:sp>
        <p:nvSpPr>
          <p:cNvPr name="Freeform 3" id="3"/>
          <p:cNvSpPr/>
          <p:nvPr/>
        </p:nvSpPr>
        <p:spPr>
          <a:xfrm flipH="false" flipV="false" rot="0">
            <a:off x="0" y="0"/>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0" y="44205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0" y="88401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15783272" y="196233"/>
            <a:ext cx="2369139" cy="2675133"/>
          </a:xfrm>
          <a:custGeom>
            <a:avLst/>
            <a:gdLst/>
            <a:ahLst/>
            <a:cxnLst/>
            <a:rect r="r" b="b" t="t" l="l"/>
            <a:pathLst>
              <a:path h="2675133" w="2369139">
                <a:moveTo>
                  <a:pt x="0" y="0"/>
                </a:moveTo>
                <a:lnTo>
                  <a:pt x="2369139" y="0"/>
                </a:lnTo>
                <a:lnTo>
                  <a:pt x="2369139" y="2675133"/>
                </a:lnTo>
                <a:lnTo>
                  <a:pt x="0" y="267513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0">
            <a:off x="3372809" y="1281250"/>
            <a:ext cx="12084294" cy="7724500"/>
            <a:chOff x="0" y="0"/>
            <a:chExt cx="3182695" cy="2034436"/>
          </a:xfrm>
        </p:grpSpPr>
        <p:sp>
          <p:nvSpPr>
            <p:cNvPr name="Freeform 8" id="8"/>
            <p:cNvSpPr/>
            <p:nvPr/>
          </p:nvSpPr>
          <p:spPr>
            <a:xfrm flipH="false" flipV="false" rot="0">
              <a:off x="0" y="0"/>
              <a:ext cx="3182695" cy="2034436"/>
            </a:xfrm>
            <a:custGeom>
              <a:avLst/>
              <a:gdLst/>
              <a:ahLst/>
              <a:cxnLst/>
              <a:rect r="r" b="b" t="t" l="l"/>
              <a:pathLst>
                <a:path h="2034436" w="3182695">
                  <a:moveTo>
                    <a:pt x="32674" y="0"/>
                  </a:moveTo>
                  <a:lnTo>
                    <a:pt x="3150021" y="0"/>
                  </a:lnTo>
                  <a:cubicBezTo>
                    <a:pt x="3158687" y="0"/>
                    <a:pt x="3166997" y="3442"/>
                    <a:pt x="3173125" y="9570"/>
                  </a:cubicBezTo>
                  <a:cubicBezTo>
                    <a:pt x="3179252" y="15697"/>
                    <a:pt x="3182695" y="24008"/>
                    <a:pt x="3182695" y="32674"/>
                  </a:cubicBezTo>
                  <a:lnTo>
                    <a:pt x="3182695" y="2001763"/>
                  </a:lnTo>
                  <a:cubicBezTo>
                    <a:pt x="3182695" y="2010428"/>
                    <a:pt x="3179252" y="2018739"/>
                    <a:pt x="3173125" y="2024866"/>
                  </a:cubicBezTo>
                  <a:cubicBezTo>
                    <a:pt x="3166997" y="2030994"/>
                    <a:pt x="3158687" y="2034436"/>
                    <a:pt x="3150021" y="2034436"/>
                  </a:cubicBezTo>
                  <a:lnTo>
                    <a:pt x="32674" y="2034436"/>
                  </a:lnTo>
                  <a:cubicBezTo>
                    <a:pt x="24008" y="2034436"/>
                    <a:pt x="15697" y="2030994"/>
                    <a:pt x="9570" y="2024866"/>
                  </a:cubicBezTo>
                  <a:cubicBezTo>
                    <a:pt x="3442" y="2018739"/>
                    <a:pt x="0" y="2010428"/>
                    <a:pt x="0" y="2001763"/>
                  </a:cubicBezTo>
                  <a:lnTo>
                    <a:pt x="0" y="32674"/>
                  </a:lnTo>
                  <a:cubicBezTo>
                    <a:pt x="0" y="24008"/>
                    <a:pt x="3442" y="15697"/>
                    <a:pt x="9570" y="9570"/>
                  </a:cubicBezTo>
                  <a:cubicBezTo>
                    <a:pt x="15697" y="3442"/>
                    <a:pt x="24008" y="0"/>
                    <a:pt x="32674" y="0"/>
                  </a:cubicBezTo>
                  <a:close/>
                </a:path>
              </a:pathLst>
            </a:custGeom>
            <a:solidFill>
              <a:srgbClr val="FFFFFF"/>
            </a:solidFill>
          </p:spPr>
        </p:sp>
        <p:sp>
          <p:nvSpPr>
            <p:cNvPr name="TextBox 9" id="9"/>
            <p:cNvSpPr txBox="true"/>
            <p:nvPr/>
          </p:nvSpPr>
          <p:spPr>
            <a:xfrm>
              <a:off x="0" y="0"/>
              <a:ext cx="3182695" cy="2034436"/>
            </a:xfrm>
            <a:prstGeom prst="rect">
              <a:avLst/>
            </a:prstGeom>
          </p:spPr>
          <p:txBody>
            <a:bodyPr anchor="ctr" rtlCol="false" tIns="50800" lIns="50800" bIns="50800" rIns="50800"/>
            <a:lstStyle/>
            <a:p>
              <a:pPr algn="ctr">
                <a:lnSpc>
                  <a:spcPts val="2999"/>
                </a:lnSpc>
              </a:pPr>
            </a:p>
          </p:txBody>
        </p:sp>
      </p:grpSp>
      <p:sp>
        <p:nvSpPr>
          <p:cNvPr name="Freeform 10" id="10"/>
          <p:cNvSpPr/>
          <p:nvPr/>
        </p:nvSpPr>
        <p:spPr>
          <a:xfrm flipH="false" flipV="false" rot="0">
            <a:off x="14726239" y="803701"/>
            <a:ext cx="1015342" cy="955098"/>
          </a:xfrm>
          <a:custGeom>
            <a:avLst/>
            <a:gdLst/>
            <a:ahLst/>
            <a:cxnLst/>
            <a:rect r="r" b="b" t="t" l="l"/>
            <a:pathLst>
              <a:path h="955098" w="1015342">
                <a:moveTo>
                  <a:pt x="0" y="0"/>
                </a:moveTo>
                <a:lnTo>
                  <a:pt x="1015342" y="0"/>
                </a:lnTo>
                <a:lnTo>
                  <a:pt x="1015342" y="955098"/>
                </a:lnTo>
                <a:lnTo>
                  <a:pt x="0" y="95509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11" id="11"/>
          <p:cNvGrpSpPr/>
          <p:nvPr/>
        </p:nvGrpSpPr>
        <p:grpSpPr>
          <a:xfrm rot="0">
            <a:off x="11930612" y="5576574"/>
            <a:ext cx="3487445" cy="3494420"/>
            <a:chOff x="0" y="0"/>
            <a:chExt cx="6350000" cy="6362700"/>
          </a:xfrm>
        </p:grpSpPr>
        <p:sp>
          <p:nvSpPr>
            <p:cNvPr name="Freeform 12" id="12"/>
            <p:cNvSpPr/>
            <p:nvPr/>
          </p:nvSpPr>
          <p:spPr>
            <a:xfrm flipH="false" flipV="false" rot="0">
              <a:off x="-8" y="10548"/>
              <a:ext cx="6350004" cy="6350002"/>
            </a:xfrm>
            <a:custGeom>
              <a:avLst/>
              <a:gdLst/>
              <a:ahLst/>
              <a:cxnLst/>
              <a:rect r="r" b="b" t="t" l="l"/>
              <a:pathLst>
                <a:path h="6350002" w="6350004">
                  <a:moveTo>
                    <a:pt x="2052010" y="199142"/>
                  </a:moveTo>
                  <a:cubicBezTo>
                    <a:pt x="2197197" y="17913"/>
                    <a:pt x="2443272" y="-48038"/>
                    <a:pt x="2659629" y="36328"/>
                  </a:cubicBezTo>
                  <a:lnTo>
                    <a:pt x="2982006" y="162045"/>
                  </a:lnTo>
                  <a:cubicBezTo>
                    <a:pt x="3106123" y="210444"/>
                    <a:pt x="3243893" y="210444"/>
                    <a:pt x="3368010" y="162045"/>
                  </a:cubicBezTo>
                  <a:lnTo>
                    <a:pt x="3690387" y="36328"/>
                  </a:lnTo>
                  <a:cubicBezTo>
                    <a:pt x="3906744" y="-48038"/>
                    <a:pt x="4152819" y="17913"/>
                    <a:pt x="4298005" y="199142"/>
                  </a:cubicBezTo>
                  <a:lnTo>
                    <a:pt x="4514337" y="469195"/>
                  </a:lnTo>
                  <a:cubicBezTo>
                    <a:pt x="4597632" y="573168"/>
                    <a:pt x="4716948" y="642052"/>
                    <a:pt x="4848640" y="662196"/>
                  </a:cubicBezTo>
                  <a:lnTo>
                    <a:pt x="5190676" y="714520"/>
                  </a:lnTo>
                  <a:cubicBezTo>
                    <a:pt x="5420228" y="749636"/>
                    <a:pt x="5600378" y="929785"/>
                    <a:pt x="5635481" y="1159338"/>
                  </a:cubicBezTo>
                  <a:lnTo>
                    <a:pt x="5687805" y="1501374"/>
                  </a:lnTo>
                  <a:cubicBezTo>
                    <a:pt x="5707947" y="1633063"/>
                    <a:pt x="5776833" y="1752376"/>
                    <a:pt x="5880806" y="1835664"/>
                  </a:cubicBezTo>
                  <a:lnTo>
                    <a:pt x="6150859" y="2051995"/>
                  </a:lnTo>
                  <a:cubicBezTo>
                    <a:pt x="6332101" y="2197182"/>
                    <a:pt x="6398040" y="2443270"/>
                    <a:pt x="6313673" y="2659614"/>
                  </a:cubicBezTo>
                  <a:lnTo>
                    <a:pt x="6187969" y="2981991"/>
                  </a:lnTo>
                  <a:cubicBezTo>
                    <a:pt x="6139569" y="3106112"/>
                    <a:pt x="6139569" y="3243887"/>
                    <a:pt x="6187969" y="3368008"/>
                  </a:cubicBezTo>
                  <a:lnTo>
                    <a:pt x="6313673" y="3690385"/>
                  </a:lnTo>
                  <a:cubicBezTo>
                    <a:pt x="6398040" y="3906742"/>
                    <a:pt x="6332101" y="4152817"/>
                    <a:pt x="6150859" y="4298003"/>
                  </a:cubicBezTo>
                  <a:lnTo>
                    <a:pt x="5880806" y="4514335"/>
                  </a:lnTo>
                  <a:cubicBezTo>
                    <a:pt x="5776833" y="4597623"/>
                    <a:pt x="5707947" y="4716936"/>
                    <a:pt x="5687805" y="4848624"/>
                  </a:cubicBezTo>
                  <a:lnTo>
                    <a:pt x="5635481" y="5190661"/>
                  </a:lnTo>
                  <a:cubicBezTo>
                    <a:pt x="5600365" y="5420214"/>
                    <a:pt x="5420228" y="5600363"/>
                    <a:pt x="5190676" y="5635478"/>
                  </a:cubicBezTo>
                  <a:lnTo>
                    <a:pt x="4848627" y="5687802"/>
                  </a:lnTo>
                  <a:cubicBezTo>
                    <a:pt x="4716939" y="5707947"/>
                    <a:pt x="4597627" y="5776832"/>
                    <a:pt x="4514337" y="5880804"/>
                  </a:cubicBezTo>
                  <a:lnTo>
                    <a:pt x="4298005" y="6150857"/>
                  </a:lnTo>
                  <a:cubicBezTo>
                    <a:pt x="4152819" y="6332099"/>
                    <a:pt x="3906744" y="6398037"/>
                    <a:pt x="3690387" y="6313671"/>
                  </a:cubicBezTo>
                  <a:lnTo>
                    <a:pt x="3368010" y="6187954"/>
                  </a:lnTo>
                  <a:cubicBezTo>
                    <a:pt x="3243893" y="6139555"/>
                    <a:pt x="3106123" y="6139555"/>
                    <a:pt x="2982006" y="6187954"/>
                  </a:cubicBezTo>
                  <a:lnTo>
                    <a:pt x="2659629" y="6313671"/>
                  </a:lnTo>
                  <a:cubicBezTo>
                    <a:pt x="2443272" y="6398037"/>
                    <a:pt x="2197197" y="6332099"/>
                    <a:pt x="2052010" y="6150857"/>
                  </a:cubicBezTo>
                  <a:lnTo>
                    <a:pt x="1835679" y="5880804"/>
                  </a:lnTo>
                  <a:cubicBezTo>
                    <a:pt x="1752389" y="5776832"/>
                    <a:pt x="1633077" y="5707947"/>
                    <a:pt x="1501389" y="5687802"/>
                  </a:cubicBezTo>
                  <a:lnTo>
                    <a:pt x="1159340" y="5635478"/>
                  </a:lnTo>
                  <a:cubicBezTo>
                    <a:pt x="929788" y="5600363"/>
                    <a:pt x="749638" y="5420214"/>
                    <a:pt x="714535" y="5190661"/>
                  </a:cubicBezTo>
                  <a:lnTo>
                    <a:pt x="662211" y="4848624"/>
                  </a:lnTo>
                  <a:cubicBezTo>
                    <a:pt x="642068" y="4716937"/>
                    <a:pt x="573183" y="4597624"/>
                    <a:pt x="469209" y="4514335"/>
                  </a:cubicBezTo>
                  <a:lnTo>
                    <a:pt x="199144" y="4298003"/>
                  </a:lnTo>
                  <a:cubicBezTo>
                    <a:pt x="17915" y="4152817"/>
                    <a:pt x="-48023" y="3906742"/>
                    <a:pt x="36330" y="3690384"/>
                  </a:cubicBezTo>
                  <a:lnTo>
                    <a:pt x="162035" y="3368007"/>
                  </a:lnTo>
                  <a:cubicBezTo>
                    <a:pt x="210433" y="3243886"/>
                    <a:pt x="210433" y="3106112"/>
                    <a:pt x="162035" y="2981991"/>
                  </a:cubicBezTo>
                  <a:lnTo>
                    <a:pt x="36330" y="2659614"/>
                  </a:lnTo>
                  <a:cubicBezTo>
                    <a:pt x="-48036" y="2443270"/>
                    <a:pt x="17902" y="2197182"/>
                    <a:pt x="199144" y="2051995"/>
                  </a:cubicBezTo>
                  <a:lnTo>
                    <a:pt x="469197" y="1835664"/>
                  </a:lnTo>
                  <a:cubicBezTo>
                    <a:pt x="573170" y="1752375"/>
                    <a:pt x="642055" y="1633062"/>
                    <a:pt x="662199" y="1501374"/>
                  </a:cubicBezTo>
                  <a:lnTo>
                    <a:pt x="714523" y="1159338"/>
                  </a:lnTo>
                  <a:cubicBezTo>
                    <a:pt x="749625" y="929785"/>
                    <a:pt x="929775" y="749636"/>
                    <a:pt x="1159327" y="714520"/>
                  </a:cubicBezTo>
                  <a:lnTo>
                    <a:pt x="1501377" y="662196"/>
                  </a:lnTo>
                  <a:cubicBezTo>
                    <a:pt x="1633064" y="642051"/>
                    <a:pt x="1752376" y="573166"/>
                    <a:pt x="1835666" y="469194"/>
                  </a:cubicBezTo>
                  <a:close/>
                </a:path>
              </a:pathLst>
            </a:custGeom>
            <a:blipFill>
              <a:blip r:embed="rId10"/>
              <a:stretch>
                <a:fillRect l="0" t="0" r="0" b="0"/>
              </a:stretch>
            </a:blipFill>
            <a:ln w="142875" cap="sq">
              <a:solidFill>
                <a:srgbClr val="FF55B2"/>
              </a:solidFill>
              <a:prstDash val="solid"/>
              <a:miter/>
            </a:ln>
          </p:spPr>
        </p:sp>
      </p:grpSp>
      <p:grpSp>
        <p:nvGrpSpPr>
          <p:cNvPr name="Group 13" id="13"/>
          <p:cNvGrpSpPr/>
          <p:nvPr/>
        </p:nvGrpSpPr>
        <p:grpSpPr>
          <a:xfrm rot="0">
            <a:off x="3142740" y="3374419"/>
            <a:ext cx="3487445" cy="3494420"/>
            <a:chOff x="0" y="0"/>
            <a:chExt cx="6350000" cy="6362700"/>
          </a:xfrm>
        </p:grpSpPr>
        <p:sp>
          <p:nvSpPr>
            <p:cNvPr name="Freeform 14" id="14"/>
            <p:cNvSpPr/>
            <p:nvPr/>
          </p:nvSpPr>
          <p:spPr>
            <a:xfrm flipH="false" flipV="false" rot="0">
              <a:off x="-8" y="10548"/>
              <a:ext cx="6350004" cy="6350002"/>
            </a:xfrm>
            <a:custGeom>
              <a:avLst/>
              <a:gdLst/>
              <a:ahLst/>
              <a:cxnLst/>
              <a:rect r="r" b="b" t="t" l="l"/>
              <a:pathLst>
                <a:path h="6350002" w="6350004">
                  <a:moveTo>
                    <a:pt x="2052010" y="199142"/>
                  </a:moveTo>
                  <a:cubicBezTo>
                    <a:pt x="2197197" y="17913"/>
                    <a:pt x="2443272" y="-48038"/>
                    <a:pt x="2659629" y="36328"/>
                  </a:cubicBezTo>
                  <a:lnTo>
                    <a:pt x="2982006" y="162045"/>
                  </a:lnTo>
                  <a:cubicBezTo>
                    <a:pt x="3106123" y="210444"/>
                    <a:pt x="3243893" y="210444"/>
                    <a:pt x="3368010" y="162045"/>
                  </a:cubicBezTo>
                  <a:lnTo>
                    <a:pt x="3690387" y="36328"/>
                  </a:lnTo>
                  <a:cubicBezTo>
                    <a:pt x="3906744" y="-48038"/>
                    <a:pt x="4152819" y="17913"/>
                    <a:pt x="4298005" y="199142"/>
                  </a:cubicBezTo>
                  <a:lnTo>
                    <a:pt x="4514337" y="469195"/>
                  </a:lnTo>
                  <a:cubicBezTo>
                    <a:pt x="4597632" y="573168"/>
                    <a:pt x="4716948" y="642052"/>
                    <a:pt x="4848640" y="662196"/>
                  </a:cubicBezTo>
                  <a:lnTo>
                    <a:pt x="5190676" y="714520"/>
                  </a:lnTo>
                  <a:cubicBezTo>
                    <a:pt x="5420228" y="749636"/>
                    <a:pt x="5600378" y="929785"/>
                    <a:pt x="5635481" y="1159338"/>
                  </a:cubicBezTo>
                  <a:lnTo>
                    <a:pt x="5687805" y="1501374"/>
                  </a:lnTo>
                  <a:cubicBezTo>
                    <a:pt x="5707947" y="1633063"/>
                    <a:pt x="5776833" y="1752376"/>
                    <a:pt x="5880806" y="1835664"/>
                  </a:cubicBezTo>
                  <a:lnTo>
                    <a:pt x="6150859" y="2051995"/>
                  </a:lnTo>
                  <a:cubicBezTo>
                    <a:pt x="6332101" y="2197182"/>
                    <a:pt x="6398040" y="2443270"/>
                    <a:pt x="6313673" y="2659614"/>
                  </a:cubicBezTo>
                  <a:lnTo>
                    <a:pt x="6187969" y="2981991"/>
                  </a:lnTo>
                  <a:cubicBezTo>
                    <a:pt x="6139569" y="3106112"/>
                    <a:pt x="6139569" y="3243887"/>
                    <a:pt x="6187969" y="3368008"/>
                  </a:cubicBezTo>
                  <a:lnTo>
                    <a:pt x="6313673" y="3690385"/>
                  </a:lnTo>
                  <a:cubicBezTo>
                    <a:pt x="6398040" y="3906742"/>
                    <a:pt x="6332101" y="4152817"/>
                    <a:pt x="6150859" y="4298003"/>
                  </a:cubicBezTo>
                  <a:lnTo>
                    <a:pt x="5880806" y="4514335"/>
                  </a:lnTo>
                  <a:cubicBezTo>
                    <a:pt x="5776833" y="4597623"/>
                    <a:pt x="5707947" y="4716936"/>
                    <a:pt x="5687805" y="4848624"/>
                  </a:cubicBezTo>
                  <a:lnTo>
                    <a:pt x="5635481" y="5190661"/>
                  </a:lnTo>
                  <a:cubicBezTo>
                    <a:pt x="5600365" y="5420214"/>
                    <a:pt x="5420228" y="5600363"/>
                    <a:pt x="5190676" y="5635478"/>
                  </a:cubicBezTo>
                  <a:lnTo>
                    <a:pt x="4848627" y="5687802"/>
                  </a:lnTo>
                  <a:cubicBezTo>
                    <a:pt x="4716939" y="5707947"/>
                    <a:pt x="4597627" y="5776832"/>
                    <a:pt x="4514337" y="5880804"/>
                  </a:cubicBezTo>
                  <a:lnTo>
                    <a:pt x="4298005" y="6150857"/>
                  </a:lnTo>
                  <a:cubicBezTo>
                    <a:pt x="4152819" y="6332099"/>
                    <a:pt x="3906744" y="6398037"/>
                    <a:pt x="3690387" y="6313671"/>
                  </a:cubicBezTo>
                  <a:lnTo>
                    <a:pt x="3368010" y="6187954"/>
                  </a:lnTo>
                  <a:cubicBezTo>
                    <a:pt x="3243893" y="6139555"/>
                    <a:pt x="3106123" y="6139555"/>
                    <a:pt x="2982006" y="6187954"/>
                  </a:cubicBezTo>
                  <a:lnTo>
                    <a:pt x="2659629" y="6313671"/>
                  </a:lnTo>
                  <a:cubicBezTo>
                    <a:pt x="2443272" y="6398037"/>
                    <a:pt x="2197197" y="6332099"/>
                    <a:pt x="2052010" y="6150857"/>
                  </a:cubicBezTo>
                  <a:lnTo>
                    <a:pt x="1835679" y="5880804"/>
                  </a:lnTo>
                  <a:cubicBezTo>
                    <a:pt x="1752389" y="5776832"/>
                    <a:pt x="1633077" y="5707947"/>
                    <a:pt x="1501389" y="5687802"/>
                  </a:cubicBezTo>
                  <a:lnTo>
                    <a:pt x="1159340" y="5635478"/>
                  </a:lnTo>
                  <a:cubicBezTo>
                    <a:pt x="929788" y="5600363"/>
                    <a:pt x="749638" y="5420214"/>
                    <a:pt x="714535" y="5190661"/>
                  </a:cubicBezTo>
                  <a:lnTo>
                    <a:pt x="662211" y="4848624"/>
                  </a:lnTo>
                  <a:cubicBezTo>
                    <a:pt x="642068" y="4716937"/>
                    <a:pt x="573183" y="4597624"/>
                    <a:pt x="469209" y="4514335"/>
                  </a:cubicBezTo>
                  <a:lnTo>
                    <a:pt x="199144" y="4298003"/>
                  </a:lnTo>
                  <a:cubicBezTo>
                    <a:pt x="17915" y="4152817"/>
                    <a:pt x="-48023" y="3906742"/>
                    <a:pt x="36330" y="3690384"/>
                  </a:cubicBezTo>
                  <a:lnTo>
                    <a:pt x="162035" y="3368007"/>
                  </a:lnTo>
                  <a:cubicBezTo>
                    <a:pt x="210433" y="3243886"/>
                    <a:pt x="210433" y="3106112"/>
                    <a:pt x="162035" y="2981991"/>
                  </a:cubicBezTo>
                  <a:lnTo>
                    <a:pt x="36330" y="2659614"/>
                  </a:lnTo>
                  <a:cubicBezTo>
                    <a:pt x="-48036" y="2443270"/>
                    <a:pt x="17902" y="2197182"/>
                    <a:pt x="199144" y="2051995"/>
                  </a:cubicBezTo>
                  <a:lnTo>
                    <a:pt x="469197" y="1835664"/>
                  </a:lnTo>
                  <a:cubicBezTo>
                    <a:pt x="573170" y="1752375"/>
                    <a:pt x="642055" y="1633062"/>
                    <a:pt x="662199" y="1501374"/>
                  </a:cubicBezTo>
                  <a:lnTo>
                    <a:pt x="714523" y="1159338"/>
                  </a:lnTo>
                  <a:cubicBezTo>
                    <a:pt x="749625" y="929785"/>
                    <a:pt x="929775" y="749636"/>
                    <a:pt x="1159327" y="714520"/>
                  </a:cubicBezTo>
                  <a:lnTo>
                    <a:pt x="1501377" y="662196"/>
                  </a:lnTo>
                  <a:cubicBezTo>
                    <a:pt x="1633064" y="642051"/>
                    <a:pt x="1752376" y="573166"/>
                    <a:pt x="1835666" y="469194"/>
                  </a:cubicBezTo>
                  <a:close/>
                </a:path>
              </a:pathLst>
            </a:custGeom>
            <a:blipFill>
              <a:blip r:embed="rId11"/>
              <a:stretch>
                <a:fillRect l="0" t="0" r="0" b="0"/>
              </a:stretch>
            </a:blipFill>
            <a:ln w="142875" cap="sq">
              <a:solidFill>
                <a:srgbClr val="FF55B2"/>
              </a:solidFill>
              <a:prstDash val="solid"/>
              <a:miter/>
            </a:ln>
          </p:spPr>
        </p:sp>
      </p:grpSp>
      <p:sp>
        <p:nvSpPr>
          <p:cNvPr name="Freeform 15" id="15"/>
          <p:cNvSpPr/>
          <p:nvPr/>
        </p:nvSpPr>
        <p:spPr>
          <a:xfrm flipH="false" flipV="false" rot="0">
            <a:off x="2395535" y="505100"/>
            <a:ext cx="2309327" cy="2057400"/>
          </a:xfrm>
          <a:custGeom>
            <a:avLst/>
            <a:gdLst/>
            <a:ahLst/>
            <a:cxnLst/>
            <a:rect r="r" b="b" t="t" l="l"/>
            <a:pathLst>
              <a:path h="2057400" w="2309327">
                <a:moveTo>
                  <a:pt x="0" y="0"/>
                </a:moveTo>
                <a:lnTo>
                  <a:pt x="2309327" y="0"/>
                </a:lnTo>
                <a:lnTo>
                  <a:pt x="2309327" y="2057400"/>
                </a:lnTo>
                <a:lnTo>
                  <a:pt x="0" y="205740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6" id="16"/>
          <p:cNvSpPr/>
          <p:nvPr/>
        </p:nvSpPr>
        <p:spPr>
          <a:xfrm flipH="false" flipV="false" rot="0">
            <a:off x="1584806" y="7582444"/>
            <a:ext cx="2538894" cy="2501965"/>
          </a:xfrm>
          <a:custGeom>
            <a:avLst/>
            <a:gdLst/>
            <a:ahLst/>
            <a:cxnLst/>
            <a:rect r="r" b="b" t="t" l="l"/>
            <a:pathLst>
              <a:path h="2501965" w="2538894">
                <a:moveTo>
                  <a:pt x="0" y="0"/>
                </a:moveTo>
                <a:lnTo>
                  <a:pt x="2538894" y="0"/>
                </a:lnTo>
                <a:lnTo>
                  <a:pt x="2538894" y="2501965"/>
                </a:lnTo>
                <a:lnTo>
                  <a:pt x="0" y="2501965"/>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7" id="17"/>
          <p:cNvSpPr/>
          <p:nvPr/>
        </p:nvSpPr>
        <p:spPr>
          <a:xfrm flipH="false" flipV="false" rot="0">
            <a:off x="8150491" y="9005750"/>
            <a:ext cx="3008187" cy="1296255"/>
          </a:xfrm>
          <a:custGeom>
            <a:avLst/>
            <a:gdLst/>
            <a:ahLst/>
            <a:cxnLst/>
            <a:rect r="r" b="b" t="t" l="l"/>
            <a:pathLst>
              <a:path h="1296255" w="3008187">
                <a:moveTo>
                  <a:pt x="0" y="0"/>
                </a:moveTo>
                <a:lnTo>
                  <a:pt x="3008188" y="0"/>
                </a:lnTo>
                <a:lnTo>
                  <a:pt x="3008188" y="1296255"/>
                </a:lnTo>
                <a:lnTo>
                  <a:pt x="0" y="1296255"/>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8" id="18"/>
          <p:cNvSpPr/>
          <p:nvPr/>
        </p:nvSpPr>
        <p:spPr>
          <a:xfrm flipH="false" flipV="false" rot="0">
            <a:off x="15418057" y="7355217"/>
            <a:ext cx="3099570" cy="2969952"/>
          </a:xfrm>
          <a:custGeom>
            <a:avLst/>
            <a:gdLst/>
            <a:ahLst/>
            <a:cxnLst/>
            <a:rect r="r" b="b" t="t" l="l"/>
            <a:pathLst>
              <a:path h="2969952" w="3099570">
                <a:moveTo>
                  <a:pt x="0" y="0"/>
                </a:moveTo>
                <a:lnTo>
                  <a:pt x="3099570" y="0"/>
                </a:lnTo>
                <a:lnTo>
                  <a:pt x="3099570" y="2969952"/>
                </a:lnTo>
                <a:lnTo>
                  <a:pt x="0" y="2969952"/>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9" id="19"/>
          <p:cNvSpPr/>
          <p:nvPr/>
        </p:nvSpPr>
        <p:spPr>
          <a:xfrm flipH="false" flipV="false" rot="1141328">
            <a:off x="16809597" y="6484313"/>
            <a:ext cx="899406" cy="1741808"/>
          </a:xfrm>
          <a:custGeom>
            <a:avLst/>
            <a:gdLst/>
            <a:ahLst/>
            <a:cxnLst/>
            <a:rect r="r" b="b" t="t" l="l"/>
            <a:pathLst>
              <a:path h="1741808" w="899406">
                <a:moveTo>
                  <a:pt x="0" y="0"/>
                </a:moveTo>
                <a:lnTo>
                  <a:pt x="899406" y="0"/>
                </a:lnTo>
                <a:lnTo>
                  <a:pt x="899406" y="1741808"/>
                </a:lnTo>
                <a:lnTo>
                  <a:pt x="0" y="1741808"/>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TextBox 20" id="20"/>
          <p:cNvSpPr txBox="true"/>
          <p:nvPr/>
        </p:nvSpPr>
        <p:spPr>
          <a:xfrm rot="0">
            <a:off x="7088731" y="7319579"/>
            <a:ext cx="4841881" cy="1513847"/>
          </a:xfrm>
          <a:prstGeom prst="rect">
            <a:avLst/>
          </a:prstGeom>
        </p:spPr>
        <p:txBody>
          <a:bodyPr anchor="t" rtlCol="false" tIns="0" lIns="0" bIns="0" rIns="0">
            <a:spAutoFit/>
          </a:bodyPr>
          <a:lstStyle/>
          <a:p>
            <a:pPr algn="ctr">
              <a:lnSpc>
                <a:spcPts val="2975"/>
              </a:lnSpc>
            </a:pPr>
            <a:r>
              <a:rPr lang="en-US" sz="2975" b="true">
                <a:solidFill>
                  <a:srgbClr val="000000"/>
                </a:solidFill>
                <a:latin typeface="Barlow SemiCondensed Bold"/>
                <a:ea typeface="Barlow SemiCondensed Bold"/>
                <a:cs typeface="Barlow SemiCondensed Bold"/>
                <a:sym typeface="Barlow SemiCondensed Bold"/>
              </a:rPr>
              <a:t>Eumorfia Mpampoura</a:t>
            </a:r>
          </a:p>
          <a:p>
            <a:pPr algn="ctr">
              <a:lnSpc>
                <a:spcPts val="2975"/>
              </a:lnSpc>
            </a:pPr>
            <a:r>
              <a:rPr lang="en-US" b="true" sz="2975">
                <a:solidFill>
                  <a:srgbClr val="000000"/>
                </a:solidFill>
                <a:latin typeface="Barlow SemiCondensed Bold"/>
                <a:ea typeface="Barlow SemiCondensed Bold"/>
                <a:cs typeface="Barlow SemiCondensed Bold"/>
                <a:sym typeface="Barlow SemiCondensed Bold"/>
                <a:hlinkClick r:id="rId22" tooltip="https://school-education.ec.europa.eu/en/connect/schools-organisations/17th-primary-school-kavala"/>
              </a:rPr>
              <a:t>Școala Primară a 17-a din Kavala</a:t>
            </a:r>
            <a:r>
              <a:rPr lang="en-US" sz="2975">
                <a:solidFill>
                  <a:srgbClr val="000000"/>
                </a:solidFill>
                <a:latin typeface="Barlow SemiCondensed"/>
                <a:ea typeface="Barlow SemiCondensed"/>
                <a:cs typeface="Barlow SemiCondensed"/>
                <a:sym typeface="Barlow SemiCondensed"/>
              </a:rPr>
              <a:t>, Grecia </a:t>
            </a:r>
          </a:p>
          <a:p>
            <a:pPr algn="ctr">
              <a:lnSpc>
                <a:spcPts val="2975"/>
              </a:lnSpc>
            </a:pPr>
          </a:p>
        </p:txBody>
      </p:sp>
      <p:sp>
        <p:nvSpPr>
          <p:cNvPr name="TextBox 21" id="21"/>
          <p:cNvSpPr txBox="true"/>
          <p:nvPr/>
        </p:nvSpPr>
        <p:spPr>
          <a:xfrm rot="0">
            <a:off x="6156341" y="3567426"/>
            <a:ext cx="7841517" cy="1142372"/>
          </a:xfrm>
          <a:prstGeom prst="rect">
            <a:avLst/>
          </a:prstGeom>
        </p:spPr>
        <p:txBody>
          <a:bodyPr anchor="t" rtlCol="false" tIns="0" lIns="0" bIns="0" rIns="0">
            <a:spAutoFit/>
          </a:bodyPr>
          <a:lstStyle/>
          <a:p>
            <a:pPr algn="ctr">
              <a:lnSpc>
                <a:spcPts val="2975"/>
              </a:lnSpc>
            </a:pPr>
            <a:r>
              <a:rPr lang="en-US" sz="2975" b="true">
                <a:solidFill>
                  <a:srgbClr val="080303"/>
                </a:solidFill>
                <a:latin typeface="Roboto Condensed Bold"/>
                <a:ea typeface="Roboto Condensed Bold"/>
                <a:cs typeface="Roboto Condensed Bold"/>
                <a:sym typeface="Roboto Condensed Bold"/>
              </a:rPr>
              <a:t>María Victoria Casado Martín</a:t>
            </a:r>
          </a:p>
          <a:p>
            <a:pPr algn="ctr">
              <a:lnSpc>
                <a:spcPts val="2975"/>
              </a:lnSpc>
            </a:pPr>
            <a:r>
              <a:rPr lang="en-US" b="true" sz="2975">
                <a:solidFill>
                  <a:srgbClr val="080303"/>
                </a:solidFill>
                <a:latin typeface="Roboto Condensed Bold"/>
                <a:ea typeface="Roboto Condensed Bold"/>
                <a:cs typeface="Roboto Condensed Bold"/>
                <a:sym typeface="Roboto Condensed Bold"/>
                <a:hlinkClick r:id="rId23" tooltip="https://school-education.ec.europa.eu/en/connect/schools-organisations/colegio-publico-de-educacion-infantil-y-primaria-santa-catalina"/>
              </a:rPr>
              <a:t>Colegio Público de Educación Infantil și Primaria Santa Catalina</a:t>
            </a:r>
            <a:r>
              <a:rPr lang="en-US" sz="2975">
                <a:solidFill>
                  <a:srgbClr val="080303"/>
                </a:solidFill>
                <a:latin typeface="Roboto Condensed"/>
                <a:ea typeface="Roboto Condensed"/>
                <a:cs typeface="Roboto Condensed"/>
                <a:sym typeface="Roboto Condensed"/>
              </a:rPr>
              <a:t>, Spania</a:t>
            </a:r>
          </a:p>
        </p:txBody>
      </p:sp>
      <p:sp>
        <p:nvSpPr>
          <p:cNvPr name="TextBox 22" id="22"/>
          <p:cNvSpPr txBox="true"/>
          <p:nvPr/>
        </p:nvSpPr>
        <p:spPr>
          <a:xfrm rot="0">
            <a:off x="5528107" y="1864314"/>
            <a:ext cx="7361425" cy="785502"/>
          </a:xfrm>
          <a:prstGeom prst="rect">
            <a:avLst/>
          </a:prstGeom>
        </p:spPr>
        <p:txBody>
          <a:bodyPr anchor="t" rtlCol="false" tIns="0" lIns="0" bIns="0" rIns="0">
            <a:spAutoFit/>
          </a:bodyPr>
          <a:lstStyle/>
          <a:p>
            <a:pPr algn="ctr" marL="0" indent="0" lvl="0">
              <a:lnSpc>
                <a:spcPts val="5800"/>
              </a:lnSpc>
              <a:spcBef>
                <a:spcPct val="0"/>
              </a:spcBef>
            </a:pPr>
            <a:r>
              <a:rPr lang="en-US" sz="5800">
                <a:solidFill>
                  <a:srgbClr val="6450A1"/>
                </a:solidFill>
                <a:latin typeface="More Sugar"/>
                <a:ea typeface="More Sugar"/>
                <a:cs typeface="More Sugar"/>
                <a:sym typeface="More Sugar"/>
              </a:rPr>
              <a:t>Coordonatori proiect:</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0" y="44205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0" y="88401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1141328">
            <a:off x="16157949" y="7651595"/>
            <a:ext cx="628125" cy="1216440"/>
          </a:xfrm>
          <a:custGeom>
            <a:avLst/>
            <a:gdLst/>
            <a:ahLst/>
            <a:cxnLst/>
            <a:rect r="r" b="b" t="t" l="l"/>
            <a:pathLst>
              <a:path h="1216440" w="628125">
                <a:moveTo>
                  <a:pt x="0" y="0"/>
                </a:moveTo>
                <a:lnTo>
                  <a:pt x="628126" y="0"/>
                </a:lnTo>
                <a:lnTo>
                  <a:pt x="628126" y="1216440"/>
                </a:lnTo>
                <a:lnTo>
                  <a:pt x="0" y="12164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p:nvPr/>
        </p:nvGrpSpPr>
        <p:grpSpPr>
          <a:xfrm rot="0">
            <a:off x="1721537" y="1212685"/>
            <a:ext cx="15245627" cy="7724500"/>
            <a:chOff x="0" y="0"/>
            <a:chExt cx="4015309" cy="2034436"/>
          </a:xfrm>
        </p:grpSpPr>
        <p:sp>
          <p:nvSpPr>
            <p:cNvPr name="Freeform 7" id="7"/>
            <p:cNvSpPr/>
            <p:nvPr/>
          </p:nvSpPr>
          <p:spPr>
            <a:xfrm flipH="false" flipV="false" rot="0">
              <a:off x="0" y="0"/>
              <a:ext cx="4015309" cy="2034436"/>
            </a:xfrm>
            <a:custGeom>
              <a:avLst/>
              <a:gdLst/>
              <a:ahLst/>
              <a:cxnLst/>
              <a:rect r="r" b="b" t="t" l="l"/>
              <a:pathLst>
                <a:path h="2034436" w="4015309">
                  <a:moveTo>
                    <a:pt x="25898" y="0"/>
                  </a:moveTo>
                  <a:lnTo>
                    <a:pt x="3989411" y="0"/>
                  </a:lnTo>
                  <a:cubicBezTo>
                    <a:pt x="3996279" y="0"/>
                    <a:pt x="4002867" y="2729"/>
                    <a:pt x="4007724" y="7585"/>
                  </a:cubicBezTo>
                  <a:cubicBezTo>
                    <a:pt x="4012581" y="12442"/>
                    <a:pt x="4015309" y="19030"/>
                    <a:pt x="4015309" y="25898"/>
                  </a:cubicBezTo>
                  <a:lnTo>
                    <a:pt x="4015309" y="2008538"/>
                  </a:lnTo>
                  <a:cubicBezTo>
                    <a:pt x="4015309" y="2015407"/>
                    <a:pt x="4012581" y="2021994"/>
                    <a:pt x="4007724" y="2026851"/>
                  </a:cubicBezTo>
                  <a:cubicBezTo>
                    <a:pt x="4002867" y="2031708"/>
                    <a:pt x="3996279" y="2034436"/>
                    <a:pt x="3989411" y="2034436"/>
                  </a:cubicBezTo>
                  <a:lnTo>
                    <a:pt x="25898" y="2034436"/>
                  </a:lnTo>
                  <a:cubicBezTo>
                    <a:pt x="19030" y="2034436"/>
                    <a:pt x="12442" y="2031708"/>
                    <a:pt x="7585" y="2026851"/>
                  </a:cubicBezTo>
                  <a:cubicBezTo>
                    <a:pt x="2729" y="2021994"/>
                    <a:pt x="0" y="2015407"/>
                    <a:pt x="0" y="2008538"/>
                  </a:cubicBezTo>
                  <a:lnTo>
                    <a:pt x="0" y="25898"/>
                  </a:lnTo>
                  <a:cubicBezTo>
                    <a:pt x="0" y="19030"/>
                    <a:pt x="2729" y="12442"/>
                    <a:pt x="7585" y="7585"/>
                  </a:cubicBezTo>
                  <a:cubicBezTo>
                    <a:pt x="12442" y="2729"/>
                    <a:pt x="19030" y="0"/>
                    <a:pt x="25898" y="0"/>
                  </a:cubicBezTo>
                  <a:close/>
                </a:path>
              </a:pathLst>
            </a:custGeom>
            <a:solidFill>
              <a:srgbClr val="FFFFFF"/>
            </a:solidFill>
          </p:spPr>
        </p:sp>
        <p:sp>
          <p:nvSpPr>
            <p:cNvPr name="TextBox 8" id="8"/>
            <p:cNvSpPr txBox="true"/>
            <p:nvPr/>
          </p:nvSpPr>
          <p:spPr>
            <a:xfrm>
              <a:off x="0" y="0"/>
              <a:ext cx="4015309" cy="2034436"/>
            </a:xfrm>
            <a:prstGeom prst="rect">
              <a:avLst/>
            </a:prstGeom>
          </p:spPr>
          <p:txBody>
            <a:bodyPr anchor="ctr" rtlCol="false" tIns="50800" lIns="50800" bIns="50800" rIns="50800"/>
            <a:lstStyle/>
            <a:p>
              <a:pPr algn="ctr">
                <a:lnSpc>
                  <a:spcPts val="2999"/>
                </a:lnSpc>
              </a:pPr>
            </a:p>
          </p:txBody>
        </p:sp>
      </p:grpSp>
      <p:sp>
        <p:nvSpPr>
          <p:cNvPr name="Freeform 9" id="9"/>
          <p:cNvSpPr/>
          <p:nvPr/>
        </p:nvSpPr>
        <p:spPr>
          <a:xfrm flipH="false" flipV="false" rot="0">
            <a:off x="15783272" y="205759"/>
            <a:ext cx="2309327" cy="2057400"/>
          </a:xfrm>
          <a:custGeom>
            <a:avLst/>
            <a:gdLst/>
            <a:ahLst/>
            <a:cxnLst/>
            <a:rect r="r" b="b" t="t" l="l"/>
            <a:pathLst>
              <a:path h="2057400" w="2309327">
                <a:moveTo>
                  <a:pt x="0" y="0"/>
                </a:moveTo>
                <a:lnTo>
                  <a:pt x="2309327" y="0"/>
                </a:lnTo>
                <a:lnTo>
                  <a:pt x="2309327" y="2057400"/>
                </a:lnTo>
                <a:lnTo>
                  <a:pt x="0" y="20574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891124" y="-39990"/>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8"/>
            <a:stretch>
              <a:fillRect l="0" t="0" r="0" b="0"/>
            </a:stretch>
          </a:blipFill>
        </p:spPr>
      </p:sp>
      <p:sp>
        <p:nvSpPr>
          <p:cNvPr name="Freeform 11" id="11"/>
          <p:cNvSpPr/>
          <p:nvPr/>
        </p:nvSpPr>
        <p:spPr>
          <a:xfrm flipH="false" flipV="false" rot="0">
            <a:off x="1777501" y="682746"/>
            <a:ext cx="2537993" cy="1093644"/>
          </a:xfrm>
          <a:custGeom>
            <a:avLst/>
            <a:gdLst/>
            <a:ahLst/>
            <a:cxnLst/>
            <a:rect r="r" b="b" t="t" l="l"/>
            <a:pathLst>
              <a:path h="1093644" w="2537993">
                <a:moveTo>
                  <a:pt x="0" y="0"/>
                </a:moveTo>
                <a:lnTo>
                  <a:pt x="2537993" y="0"/>
                </a:lnTo>
                <a:lnTo>
                  <a:pt x="2537993" y="1093644"/>
                </a:lnTo>
                <a:lnTo>
                  <a:pt x="0" y="109364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2" id="12"/>
          <p:cNvSpPr/>
          <p:nvPr/>
        </p:nvSpPr>
        <p:spPr>
          <a:xfrm flipH="false" flipV="false" rot="0">
            <a:off x="1268244" y="7975311"/>
            <a:ext cx="1867832" cy="2109078"/>
          </a:xfrm>
          <a:custGeom>
            <a:avLst/>
            <a:gdLst/>
            <a:ahLst/>
            <a:cxnLst/>
            <a:rect r="r" b="b" t="t" l="l"/>
            <a:pathLst>
              <a:path h="2109078" w="1867832">
                <a:moveTo>
                  <a:pt x="0" y="0"/>
                </a:moveTo>
                <a:lnTo>
                  <a:pt x="1867832" y="0"/>
                </a:lnTo>
                <a:lnTo>
                  <a:pt x="1867832" y="2109078"/>
                </a:lnTo>
                <a:lnTo>
                  <a:pt x="0" y="210907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15349536" y="8360478"/>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8"/>
            <a:stretch>
              <a:fillRect l="0" t="0" r="0" b="0"/>
            </a:stretch>
          </a:blipFill>
        </p:spPr>
      </p:sp>
      <p:sp>
        <p:nvSpPr>
          <p:cNvPr name="Freeform 14" id="14"/>
          <p:cNvSpPr/>
          <p:nvPr/>
        </p:nvSpPr>
        <p:spPr>
          <a:xfrm flipH="false" flipV="false" rot="0">
            <a:off x="16878988" y="7733140"/>
            <a:ext cx="1018935" cy="2631053"/>
          </a:xfrm>
          <a:custGeom>
            <a:avLst/>
            <a:gdLst/>
            <a:ahLst/>
            <a:cxnLst/>
            <a:rect r="r" b="b" t="t" l="l"/>
            <a:pathLst>
              <a:path h="2631053" w="1018935">
                <a:moveTo>
                  <a:pt x="0" y="0"/>
                </a:moveTo>
                <a:lnTo>
                  <a:pt x="1018935" y="0"/>
                </a:lnTo>
                <a:lnTo>
                  <a:pt x="1018935" y="2631053"/>
                </a:lnTo>
                <a:lnTo>
                  <a:pt x="0" y="2631053"/>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nvGrpSpPr>
          <p:cNvPr name="Group 15" id="15"/>
          <p:cNvGrpSpPr/>
          <p:nvPr/>
        </p:nvGrpSpPr>
        <p:grpSpPr>
          <a:xfrm rot="0">
            <a:off x="13011150" y="3209925"/>
            <a:ext cx="416243" cy="416243"/>
            <a:chOff x="0" y="0"/>
            <a:chExt cx="554990" cy="554990"/>
          </a:xfrm>
        </p:grpSpPr>
        <p:sp>
          <p:nvSpPr>
            <p:cNvPr name="Freeform 16" id="16"/>
            <p:cNvSpPr/>
            <p:nvPr/>
          </p:nvSpPr>
          <p:spPr>
            <a:xfrm flipH="false" flipV="false" rot="0">
              <a:off x="50316" y="46998"/>
              <a:ext cx="446254" cy="456406"/>
            </a:xfrm>
            <a:custGeom>
              <a:avLst/>
              <a:gdLst/>
              <a:ahLst/>
              <a:cxnLst/>
              <a:rect r="r" b="b" t="t" l="l"/>
              <a:pathLst>
                <a:path h="456406" w="446254">
                  <a:moveTo>
                    <a:pt x="446254" y="160012"/>
                  </a:moveTo>
                  <a:cubicBezTo>
                    <a:pt x="446254" y="303522"/>
                    <a:pt x="429744" y="341622"/>
                    <a:pt x="408154" y="369562"/>
                  </a:cubicBezTo>
                  <a:cubicBezTo>
                    <a:pt x="386564" y="397502"/>
                    <a:pt x="354814" y="421632"/>
                    <a:pt x="321794" y="436872"/>
                  </a:cubicBezTo>
                  <a:cubicBezTo>
                    <a:pt x="290044" y="450842"/>
                    <a:pt x="249404" y="458462"/>
                    <a:pt x="213844" y="455922"/>
                  </a:cubicBezTo>
                  <a:cubicBezTo>
                    <a:pt x="179554" y="454652"/>
                    <a:pt x="140184" y="441952"/>
                    <a:pt x="109704" y="424172"/>
                  </a:cubicBezTo>
                  <a:cubicBezTo>
                    <a:pt x="79224" y="405122"/>
                    <a:pt x="51284" y="377182"/>
                    <a:pt x="32234" y="346702"/>
                  </a:cubicBezTo>
                  <a:cubicBezTo>
                    <a:pt x="14454" y="316222"/>
                    <a:pt x="1754" y="276852"/>
                    <a:pt x="484" y="241292"/>
                  </a:cubicBezTo>
                  <a:cubicBezTo>
                    <a:pt x="-2056" y="207002"/>
                    <a:pt x="5564" y="166362"/>
                    <a:pt x="19534" y="134612"/>
                  </a:cubicBezTo>
                  <a:cubicBezTo>
                    <a:pt x="34774" y="101592"/>
                    <a:pt x="58904" y="69842"/>
                    <a:pt x="86844" y="48252"/>
                  </a:cubicBezTo>
                  <a:cubicBezTo>
                    <a:pt x="114784" y="26662"/>
                    <a:pt x="151614" y="10152"/>
                    <a:pt x="187174" y="3802"/>
                  </a:cubicBezTo>
                  <a:cubicBezTo>
                    <a:pt x="221464" y="-2548"/>
                    <a:pt x="262104" y="-1278"/>
                    <a:pt x="296394" y="10152"/>
                  </a:cubicBezTo>
                  <a:cubicBezTo>
                    <a:pt x="329414" y="20312"/>
                    <a:pt x="390374" y="66032"/>
                    <a:pt x="390374" y="66032"/>
                  </a:cubicBezTo>
                </a:path>
              </a:pathLst>
            </a:custGeom>
            <a:solidFill>
              <a:srgbClr val="FFF234">
                <a:alpha val="24706"/>
              </a:srgbClr>
            </a:solidFill>
            <a:ln cap="sq">
              <a:noFill/>
              <a:prstDash val="solid"/>
              <a:miter/>
            </a:ln>
          </p:spPr>
        </p:sp>
      </p:grpSp>
      <p:sp>
        <p:nvSpPr>
          <p:cNvPr name="Freeform 17" id="17"/>
          <p:cNvSpPr/>
          <p:nvPr/>
        </p:nvSpPr>
        <p:spPr>
          <a:xfrm flipH="false" flipV="false" rot="0">
            <a:off x="1144943" y="1776390"/>
            <a:ext cx="5564668" cy="3182333"/>
          </a:xfrm>
          <a:custGeom>
            <a:avLst/>
            <a:gdLst/>
            <a:ahLst/>
            <a:cxnLst/>
            <a:rect r="r" b="b" t="t" l="l"/>
            <a:pathLst>
              <a:path h="3182333" w="5564668">
                <a:moveTo>
                  <a:pt x="0" y="0"/>
                </a:moveTo>
                <a:lnTo>
                  <a:pt x="5564669" y="0"/>
                </a:lnTo>
                <a:lnTo>
                  <a:pt x="5564669" y="3182333"/>
                </a:lnTo>
                <a:lnTo>
                  <a:pt x="0" y="3182333"/>
                </a:lnTo>
                <a:lnTo>
                  <a:pt x="0" y="0"/>
                </a:lnTo>
                <a:close/>
              </a:path>
            </a:pathLst>
          </a:custGeom>
          <a:blipFill>
            <a:blip r:embed="rId15"/>
            <a:stretch>
              <a:fillRect l="-53972" t="-51690" r="-43922" b="-42957"/>
            </a:stretch>
          </a:blipFill>
        </p:spPr>
      </p:sp>
      <p:sp>
        <p:nvSpPr>
          <p:cNvPr name="Freeform 18" id="18"/>
          <p:cNvSpPr/>
          <p:nvPr/>
        </p:nvSpPr>
        <p:spPr>
          <a:xfrm flipH="false" flipV="false" rot="0">
            <a:off x="6778534" y="375264"/>
            <a:ext cx="5820756" cy="3319474"/>
          </a:xfrm>
          <a:custGeom>
            <a:avLst/>
            <a:gdLst/>
            <a:ahLst/>
            <a:cxnLst/>
            <a:rect r="r" b="b" t="t" l="l"/>
            <a:pathLst>
              <a:path h="3319474" w="5820756">
                <a:moveTo>
                  <a:pt x="0" y="0"/>
                </a:moveTo>
                <a:lnTo>
                  <a:pt x="5820756" y="0"/>
                </a:lnTo>
                <a:lnTo>
                  <a:pt x="5820756" y="3319474"/>
                </a:lnTo>
                <a:lnTo>
                  <a:pt x="0" y="3319474"/>
                </a:lnTo>
                <a:lnTo>
                  <a:pt x="0" y="0"/>
                </a:lnTo>
                <a:close/>
              </a:path>
            </a:pathLst>
          </a:custGeom>
          <a:blipFill>
            <a:blip r:embed="rId16"/>
            <a:stretch>
              <a:fillRect l="-54174" t="-52029" r="-44460" b="-43894"/>
            </a:stretch>
          </a:blipFill>
        </p:spPr>
      </p:sp>
      <p:sp>
        <p:nvSpPr>
          <p:cNvPr name="Freeform 19" id="19"/>
          <p:cNvSpPr/>
          <p:nvPr/>
        </p:nvSpPr>
        <p:spPr>
          <a:xfrm flipH="false" flipV="false" rot="0">
            <a:off x="12612335" y="1636502"/>
            <a:ext cx="5675665" cy="3146845"/>
          </a:xfrm>
          <a:custGeom>
            <a:avLst/>
            <a:gdLst/>
            <a:ahLst/>
            <a:cxnLst/>
            <a:rect r="r" b="b" t="t" l="l"/>
            <a:pathLst>
              <a:path h="3146845" w="5675665">
                <a:moveTo>
                  <a:pt x="0" y="0"/>
                </a:moveTo>
                <a:lnTo>
                  <a:pt x="5675665" y="0"/>
                </a:lnTo>
                <a:lnTo>
                  <a:pt x="5675665" y="3146846"/>
                </a:lnTo>
                <a:lnTo>
                  <a:pt x="0" y="3146846"/>
                </a:lnTo>
                <a:lnTo>
                  <a:pt x="0" y="0"/>
                </a:lnTo>
                <a:close/>
              </a:path>
            </a:pathLst>
          </a:custGeom>
          <a:blipFill>
            <a:blip r:embed="rId17"/>
            <a:stretch>
              <a:fillRect l="-55375" t="-60112" r="-46272" b="-44465"/>
            </a:stretch>
          </a:blipFill>
        </p:spPr>
      </p:sp>
      <p:sp>
        <p:nvSpPr>
          <p:cNvPr name="Freeform 20" id="20"/>
          <p:cNvSpPr/>
          <p:nvPr/>
        </p:nvSpPr>
        <p:spPr>
          <a:xfrm flipH="false" flipV="false" rot="0">
            <a:off x="1167325" y="5709689"/>
            <a:ext cx="5485137" cy="3130503"/>
          </a:xfrm>
          <a:custGeom>
            <a:avLst/>
            <a:gdLst/>
            <a:ahLst/>
            <a:cxnLst/>
            <a:rect r="r" b="b" t="t" l="l"/>
            <a:pathLst>
              <a:path h="3130503" w="5485137">
                <a:moveTo>
                  <a:pt x="0" y="0"/>
                </a:moveTo>
                <a:lnTo>
                  <a:pt x="5485137" y="0"/>
                </a:lnTo>
                <a:lnTo>
                  <a:pt x="5485137" y="3130504"/>
                </a:lnTo>
                <a:lnTo>
                  <a:pt x="0" y="3130504"/>
                </a:lnTo>
                <a:lnTo>
                  <a:pt x="0" y="0"/>
                </a:lnTo>
                <a:close/>
              </a:path>
            </a:pathLst>
          </a:custGeom>
          <a:blipFill>
            <a:blip r:embed="rId18"/>
            <a:stretch>
              <a:fillRect l="-55507" t="-55237" r="-48014" b="-34207"/>
            </a:stretch>
          </a:blipFill>
        </p:spPr>
      </p:sp>
      <p:sp>
        <p:nvSpPr>
          <p:cNvPr name="Freeform 21" id="21"/>
          <p:cNvSpPr/>
          <p:nvPr/>
        </p:nvSpPr>
        <p:spPr>
          <a:xfrm flipH="false" flipV="false" rot="0">
            <a:off x="6652462" y="4005738"/>
            <a:ext cx="5802092" cy="3269203"/>
          </a:xfrm>
          <a:custGeom>
            <a:avLst/>
            <a:gdLst/>
            <a:ahLst/>
            <a:cxnLst/>
            <a:rect r="r" b="b" t="t" l="l"/>
            <a:pathLst>
              <a:path h="3269203" w="5802092">
                <a:moveTo>
                  <a:pt x="0" y="0"/>
                </a:moveTo>
                <a:lnTo>
                  <a:pt x="5802092" y="0"/>
                </a:lnTo>
                <a:lnTo>
                  <a:pt x="5802092" y="3269203"/>
                </a:lnTo>
                <a:lnTo>
                  <a:pt x="0" y="3269203"/>
                </a:lnTo>
                <a:lnTo>
                  <a:pt x="0" y="0"/>
                </a:lnTo>
                <a:close/>
              </a:path>
            </a:pathLst>
          </a:custGeom>
          <a:blipFill>
            <a:blip r:embed="rId19"/>
            <a:stretch>
              <a:fillRect l="-54752" t="-55114" r="-44627" b="-43927"/>
            </a:stretch>
          </a:blipFill>
        </p:spPr>
      </p:sp>
      <p:sp>
        <p:nvSpPr>
          <p:cNvPr name="Freeform 22" id="22"/>
          <p:cNvSpPr/>
          <p:nvPr/>
        </p:nvSpPr>
        <p:spPr>
          <a:xfrm flipH="false" flipV="false" rot="0">
            <a:off x="12568854" y="5453074"/>
            <a:ext cx="5685006" cy="3387119"/>
          </a:xfrm>
          <a:custGeom>
            <a:avLst/>
            <a:gdLst/>
            <a:ahLst/>
            <a:cxnLst/>
            <a:rect r="r" b="b" t="t" l="l"/>
            <a:pathLst>
              <a:path h="3387119" w="5685006">
                <a:moveTo>
                  <a:pt x="0" y="0"/>
                </a:moveTo>
                <a:lnTo>
                  <a:pt x="5685006" y="0"/>
                </a:lnTo>
                <a:lnTo>
                  <a:pt x="5685006" y="3387119"/>
                </a:lnTo>
                <a:lnTo>
                  <a:pt x="0" y="3387119"/>
                </a:lnTo>
                <a:lnTo>
                  <a:pt x="0" y="0"/>
                </a:lnTo>
                <a:close/>
              </a:path>
            </a:pathLst>
          </a:custGeom>
          <a:blipFill>
            <a:blip r:embed="rId20"/>
            <a:stretch>
              <a:fillRect l="-55507" t="-51026" r="-48014" b="-41120"/>
            </a:stretch>
          </a:blipFill>
        </p:spPr>
      </p:sp>
      <p:sp>
        <p:nvSpPr>
          <p:cNvPr name="Freeform 23" id="23"/>
          <p:cNvSpPr/>
          <p:nvPr/>
        </p:nvSpPr>
        <p:spPr>
          <a:xfrm flipH="false" flipV="false" rot="0">
            <a:off x="6839009" y="7453025"/>
            <a:ext cx="5615544" cy="3191282"/>
          </a:xfrm>
          <a:custGeom>
            <a:avLst/>
            <a:gdLst/>
            <a:ahLst/>
            <a:cxnLst/>
            <a:rect r="r" b="b" t="t" l="l"/>
            <a:pathLst>
              <a:path h="3191282" w="5615544">
                <a:moveTo>
                  <a:pt x="0" y="0"/>
                </a:moveTo>
                <a:lnTo>
                  <a:pt x="5615545" y="0"/>
                </a:lnTo>
                <a:lnTo>
                  <a:pt x="5615545" y="3191283"/>
                </a:lnTo>
                <a:lnTo>
                  <a:pt x="0" y="3191283"/>
                </a:lnTo>
                <a:lnTo>
                  <a:pt x="0" y="0"/>
                </a:lnTo>
                <a:close/>
              </a:path>
            </a:pathLst>
          </a:custGeom>
          <a:blipFill>
            <a:blip r:embed="rId21"/>
            <a:stretch>
              <a:fillRect l="-55865" t="-55909" r="-48125" b="-46001"/>
            </a:stretch>
          </a:blipFill>
        </p:spPr>
      </p:sp>
      <p:sp>
        <p:nvSpPr>
          <p:cNvPr name="TextBox 24" id="24"/>
          <p:cNvSpPr txBox="true"/>
          <p:nvPr/>
        </p:nvSpPr>
        <p:spPr>
          <a:xfrm rot="0">
            <a:off x="13011150" y="458909"/>
            <a:ext cx="3654802" cy="447675"/>
          </a:xfrm>
          <a:prstGeom prst="rect">
            <a:avLst/>
          </a:prstGeom>
        </p:spPr>
        <p:txBody>
          <a:bodyPr anchor="t" rtlCol="false" tIns="0" lIns="0" bIns="0" rIns="0">
            <a:spAutoFit/>
          </a:bodyPr>
          <a:lstStyle/>
          <a:p>
            <a:pPr algn="ctr">
              <a:lnSpc>
                <a:spcPts val="3599"/>
              </a:lnSpc>
              <a:spcBef>
                <a:spcPct val="0"/>
              </a:spcBef>
            </a:pPr>
            <a:r>
              <a:rPr lang="en-US" b="true" sz="2999">
                <a:solidFill>
                  <a:srgbClr val="FFC700"/>
                </a:solidFill>
                <a:latin typeface="Prompt Bold"/>
                <a:ea typeface="Prompt Bold"/>
                <a:cs typeface="Prompt Bold"/>
                <a:sym typeface="Prompt Bold"/>
              </a:rPr>
              <a:t>Povestea noastră</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32234" y="-248579"/>
            <a:ext cx="19005984" cy="11011830"/>
          </a:xfrm>
          <a:custGeom>
            <a:avLst/>
            <a:gdLst/>
            <a:ahLst/>
            <a:cxnLst/>
            <a:rect r="r" b="b" t="t" l="l"/>
            <a:pathLst>
              <a:path h="11011830" w="19005984">
                <a:moveTo>
                  <a:pt x="0" y="0"/>
                </a:moveTo>
                <a:lnTo>
                  <a:pt x="19005984" y="0"/>
                </a:lnTo>
                <a:lnTo>
                  <a:pt x="19005984" y="11011830"/>
                </a:lnTo>
                <a:lnTo>
                  <a:pt x="0" y="11011830"/>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44656" r="-770" b="-36489"/>
            </a:stretch>
          </a:blipFill>
        </p:spPr>
      </p:sp>
      <p:sp>
        <p:nvSpPr>
          <p:cNvPr name="Freeform 3" id="3"/>
          <p:cNvSpPr/>
          <p:nvPr/>
        </p:nvSpPr>
        <p:spPr>
          <a:xfrm flipH="false" flipV="false" rot="0">
            <a:off x="0" y="0"/>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0" y="44205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0" y="88401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1141328">
            <a:off x="16157949" y="7651595"/>
            <a:ext cx="628125" cy="1216440"/>
          </a:xfrm>
          <a:custGeom>
            <a:avLst/>
            <a:gdLst/>
            <a:ahLst/>
            <a:cxnLst/>
            <a:rect r="r" b="b" t="t" l="l"/>
            <a:pathLst>
              <a:path h="1216440" w="628125">
                <a:moveTo>
                  <a:pt x="0" y="0"/>
                </a:moveTo>
                <a:lnTo>
                  <a:pt x="628126" y="0"/>
                </a:lnTo>
                <a:lnTo>
                  <a:pt x="628126" y="1216440"/>
                </a:lnTo>
                <a:lnTo>
                  <a:pt x="0" y="12164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0">
            <a:off x="1721537" y="1452856"/>
            <a:ext cx="15245627" cy="7724500"/>
            <a:chOff x="0" y="0"/>
            <a:chExt cx="4015309" cy="2034436"/>
          </a:xfrm>
        </p:grpSpPr>
        <p:sp>
          <p:nvSpPr>
            <p:cNvPr name="Freeform 8" id="8"/>
            <p:cNvSpPr/>
            <p:nvPr/>
          </p:nvSpPr>
          <p:spPr>
            <a:xfrm flipH="false" flipV="false" rot="0">
              <a:off x="0" y="0"/>
              <a:ext cx="4015309" cy="2034436"/>
            </a:xfrm>
            <a:custGeom>
              <a:avLst/>
              <a:gdLst/>
              <a:ahLst/>
              <a:cxnLst/>
              <a:rect r="r" b="b" t="t" l="l"/>
              <a:pathLst>
                <a:path h="2034436" w="4015309">
                  <a:moveTo>
                    <a:pt x="25898" y="0"/>
                  </a:moveTo>
                  <a:lnTo>
                    <a:pt x="3989411" y="0"/>
                  </a:lnTo>
                  <a:cubicBezTo>
                    <a:pt x="3996279" y="0"/>
                    <a:pt x="4002867" y="2729"/>
                    <a:pt x="4007724" y="7585"/>
                  </a:cubicBezTo>
                  <a:cubicBezTo>
                    <a:pt x="4012581" y="12442"/>
                    <a:pt x="4015309" y="19030"/>
                    <a:pt x="4015309" y="25898"/>
                  </a:cubicBezTo>
                  <a:lnTo>
                    <a:pt x="4015309" y="2008538"/>
                  </a:lnTo>
                  <a:cubicBezTo>
                    <a:pt x="4015309" y="2015407"/>
                    <a:pt x="4012581" y="2021994"/>
                    <a:pt x="4007724" y="2026851"/>
                  </a:cubicBezTo>
                  <a:cubicBezTo>
                    <a:pt x="4002867" y="2031708"/>
                    <a:pt x="3996279" y="2034436"/>
                    <a:pt x="3989411" y="2034436"/>
                  </a:cubicBezTo>
                  <a:lnTo>
                    <a:pt x="25898" y="2034436"/>
                  </a:lnTo>
                  <a:cubicBezTo>
                    <a:pt x="19030" y="2034436"/>
                    <a:pt x="12442" y="2031708"/>
                    <a:pt x="7585" y="2026851"/>
                  </a:cubicBezTo>
                  <a:cubicBezTo>
                    <a:pt x="2729" y="2021994"/>
                    <a:pt x="0" y="2015407"/>
                    <a:pt x="0" y="2008538"/>
                  </a:cubicBezTo>
                  <a:lnTo>
                    <a:pt x="0" y="25898"/>
                  </a:lnTo>
                  <a:cubicBezTo>
                    <a:pt x="0" y="19030"/>
                    <a:pt x="2729" y="12442"/>
                    <a:pt x="7585" y="7585"/>
                  </a:cubicBezTo>
                  <a:cubicBezTo>
                    <a:pt x="12442" y="2729"/>
                    <a:pt x="19030" y="0"/>
                    <a:pt x="25898" y="0"/>
                  </a:cubicBezTo>
                  <a:close/>
                </a:path>
              </a:pathLst>
            </a:custGeom>
            <a:solidFill>
              <a:srgbClr val="FFFFFF"/>
            </a:solidFill>
          </p:spPr>
        </p:sp>
        <p:sp>
          <p:nvSpPr>
            <p:cNvPr name="TextBox 9" id="9"/>
            <p:cNvSpPr txBox="true"/>
            <p:nvPr/>
          </p:nvSpPr>
          <p:spPr>
            <a:xfrm>
              <a:off x="0" y="0"/>
              <a:ext cx="4015309" cy="2034436"/>
            </a:xfrm>
            <a:prstGeom prst="rect">
              <a:avLst/>
            </a:prstGeom>
          </p:spPr>
          <p:txBody>
            <a:bodyPr anchor="ctr" rtlCol="false" tIns="50800" lIns="50800" bIns="50800" rIns="50800"/>
            <a:lstStyle/>
            <a:p>
              <a:pPr algn="ctr">
                <a:lnSpc>
                  <a:spcPts val="2999"/>
                </a:lnSpc>
              </a:pPr>
            </a:p>
          </p:txBody>
        </p:sp>
      </p:grpSp>
      <p:sp>
        <p:nvSpPr>
          <p:cNvPr name="Freeform 10" id="10"/>
          <p:cNvSpPr/>
          <p:nvPr/>
        </p:nvSpPr>
        <p:spPr>
          <a:xfrm flipH="false" flipV="false" rot="0">
            <a:off x="15783272" y="205759"/>
            <a:ext cx="2309327" cy="2057400"/>
          </a:xfrm>
          <a:custGeom>
            <a:avLst/>
            <a:gdLst/>
            <a:ahLst/>
            <a:cxnLst/>
            <a:rect r="r" b="b" t="t" l="l"/>
            <a:pathLst>
              <a:path h="2057400" w="2309327">
                <a:moveTo>
                  <a:pt x="0" y="0"/>
                </a:moveTo>
                <a:lnTo>
                  <a:pt x="2309327" y="0"/>
                </a:lnTo>
                <a:lnTo>
                  <a:pt x="2309327" y="2057400"/>
                </a:lnTo>
                <a:lnTo>
                  <a:pt x="0" y="20574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891124" y="-39990"/>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10"/>
            <a:stretch>
              <a:fillRect l="0" t="0" r="0" b="0"/>
            </a:stretch>
          </a:blipFill>
        </p:spPr>
      </p:sp>
      <p:sp>
        <p:nvSpPr>
          <p:cNvPr name="Freeform 12" id="12"/>
          <p:cNvSpPr/>
          <p:nvPr/>
        </p:nvSpPr>
        <p:spPr>
          <a:xfrm flipH="false" flipV="false" rot="0">
            <a:off x="1777501" y="682746"/>
            <a:ext cx="2537993" cy="1093644"/>
          </a:xfrm>
          <a:custGeom>
            <a:avLst/>
            <a:gdLst/>
            <a:ahLst/>
            <a:cxnLst/>
            <a:rect r="r" b="b" t="t" l="l"/>
            <a:pathLst>
              <a:path h="1093644" w="2537993">
                <a:moveTo>
                  <a:pt x="0" y="0"/>
                </a:moveTo>
                <a:lnTo>
                  <a:pt x="2537993" y="0"/>
                </a:lnTo>
                <a:lnTo>
                  <a:pt x="2537993" y="1093644"/>
                </a:lnTo>
                <a:lnTo>
                  <a:pt x="0" y="109364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1268244" y="7975311"/>
            <a:ext cx="1867832" cy="2109078"/>
          </a:xfrm>
          <a:custGeom>
            <a:avLst/>
            <a:gdLst/>
            <a:ahLst/>
            <a:cxnLst/>
            <a:rect r="r" b="b" t="t" l="l"/>
            <a:pathLst>
              <a:path h="2109078" w="1867832">
                <a:moveTo>
                  <a:pt x="0" y="0"/>
                </a:moveTo>
                <a:lnTo>
                  <a:pt x="1867832" y="0"/>
                </a:lnTo>
                <a:lnTo>
                  <a:pt x="1867832" y="2109078"/>
                </a:lnTo>
                <a:lnTo>
                  <a:pt x="0" y="210907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4" id="14"/>
          <p:cNvSpPr/>
          <p:nvPr/>
        </p:nvSpPr>
        <p:spPr>
          <a:xfrm flipH="false" flipV="false" rot="0">
            <a:off x="15349536" y="8360478"/>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10"/>
            <a:stretch>
              <a:fillRect l="0" t="0" r="0" b="0"/>
            </a:stretch>
          </a:blipFill>
        </p:spPr>
      </p:sp>
      <p:sp>
        <p:nvSpPr>
          <p:cNvPr name="Freeform 15" id="15"/>
          <p:cNvSpPr/>
          <p:nvPr/>
        </p:nvSpPr>
        <p:spPr>
          <a:xfrm flipH="false" flipV="false" rot="0">
            <a:off x="16878988" y="7733140"/>
            <a:ext cx="1018935" cy="2631053"/>
          </a:xfrm>
          <a:custGeom>
            <a:avLst/>
            <a:gdLst/>
            <a:ahLst/>
            <a:cxnLst/>
            <a:rect r="r" b="b" t="t" l="l"/>
            <a:pathLst>
              <a:path h="2631053" w="1018935">
                <a:moveTo>
                  <a:pt x="0" y="0"/>
                </a:moveTo>
                <a:lnTo>
                  <a:pt x="1018935" y="0"/>
                </a:lnTo>
                <a:lnTo>
                  <a:pt x="1018935" y="2631053"/>
                </a:lnTo>
                <a:lnTo>
                  <a:pt x="0" y="2631053"/>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6" id="16"/>
          <p:cNvSpPr/>
          <p:nvPr/>
        </p:nvSpPr>
        <p:spPr>
          <a:xfrm flipH="false" flipV="false" rot="0">
            <a:off x="6923892" y="5876277"/>
            <a:ext cx="6167281" cy="4198067"/>
          </a:xfrm>
          <a:custGeom>
            <a:avLst/>
            <a:gdLst/>
            <a:ahLst/>
            <a:cxnLst/>
            <a:rect r="r" b="b" t="t" l="l"/>
            <a:pathLst>
              <a:path h="4198067" w="6167281">
                <a:moveTo>
                  <a:pt x="0" y="0"/>
                </a:moveTo>
                <a:lnTo>
                  <a:pt x="6167281" y="0"/>
                </a:lnTo>
                <a:lnTo>
                  <a:pt x="6167281" y="4198067"/>
                </a:lnTo>
                <a:lnTo>
                  <a:pt x="0" y="4198067"/>
                </a:lnTo>
                <a:lnTo>
                  <a:pt x="0" y="0"/>
                </a:lnTo>
                <a:close/>
              </a:path>
            </a:pathLst>
          </a:custGeom>
          <a:blipFill>
            <a:blip r:embed="rId17"/>
            <a:stretch>
              <a:fillRect l="-132330" t="-74770" r="-52503" b="-60603"/>
            </a:stretch>
          </a:blipFill>
        </p:spPr>
      </p:sp>
      <p:sp>
        <p:nvSpPr>
          <p:cNvPr name="Freeform 17" id="17"/>
          <p:cNvSpPr/>
          <p:nvPr/>
        </p:nvSpPr>
        <p:spPr>
          <a:xfrm flipH="false" flipV="false" rot="0">
            <a:off x="10354166" y="2316233"/>
            <a:ext cx="6562470" cy="3578567"/>
          </a:xfrm>
          <a:custGeom>
            <a:avLst/>
            <a:gdLst/>
            <a:ahLst/>
            <a:cxnLst/>
            <a:rect r="r" b="b" t="t" l="l"/>
            <a:pathLst>
              <a:path h="3578567" w="6562470">
                <a:moveTo>
                  <a:pt x="0" y="0"/>
                </a:moveTo>
                <a:lnTo>
                  <a:pt x="6562470" y="0"/>
                </a:lnTo>
                <a:lnTo>
                  <a:pt x="6562470" y="3578567"/>
                </a:lnTo>
                <a:lnTo>
                  <a:pt x="0" y="3578567"/>
                </a:lnTo>
                <a:lnTo>
                  <a:pt x="0" y="0"/>
                </a:lnTo>
                <a:close/>
              </a:path>
            </a:pathLst>
          </a:custGeom>
          <a:blipFill>
            <a:blip r:embed="rId18"/>
            <a:stretch>
              <a:fillRect l="-54377" t="-60276" r="-45002" b="-45389"/>
            </a:stretch>
          </a:blipFill>
        </p:spPr>
      </p:sp>
      <p:sp>
        <p:nvSpPr>
          <p:cNvPr name="Freeform 18" id="18"/>
          <p:cNvSpPr/>
          <p:nvPr/>
        </p:nvSpPr>
        <p:spPr>
          <a:xfrm flipH="false" flipV="false" rot="0">
            <a:off x="1268244" y="2365454"/>
            <a:ext cx="5676495" cy="5367686"/>
          </a:xfrm>
          <a:custGeom>
            <a:avLst/>
            <a:gdLst/>
            <a:ahLst/>
            <a:cxnLst/>
            <a:rect r="r" b="b" t="t" l="l"/>
            <a:pathLst>
              <a:path h="5367686" w="5676495">
                <a:moveTo>
                  <a:pt x="0" y="0"/>
                </a:moveTo>
                <a:lnTo>
                  <a:pt x="5676495" y="0"/>
                </a:lnTo>
                <a:lnTo>
                  <a:pt x="5676495" y="5367686"/>
                </a:lnTo>
                <a:lnTo>
                  <a:pt x="0" y="5367686"/>
                </a:lnTo>
                <a:lnTo>
                  <a:pt x="0" y="0"/>
                </a:lnTo>
                <a:close/>
              </a:path>
            </a:pathLst>
          </a:custGeom>
          <a:blipFill>
            <a:blip r:embed="rId19"/>
            <a:stretch>
              <a:fillRect l="-86276" t="-16802" r="-44222" b="-20312"/>
            </a:stretch>
          </a:blipFill>
        </p:spPr>
      </p:sp>
      <p:sp>
        <p:nvSpPr>
          <p:cNvPr name="TextBox 19" id="19"/>
          <p:cNvSpPr txBox="true"/>
          <p:nvPr/>
        </p:nvSpPr>
        <p:spPr>
          <a:xfrm rot="0">
            <a:off x="2952594" y="1434284"/>
            <a:ext cx="12382813" cy="669932"/>
          </a:xfrm>
          <a:prstGeom prst="rect">
            <a:avLst/>
          </a:prstGeom>
        </p:spPr>
        <p:txBody>
          <a:bodyPr anchor="t" rtlCol="false" tIns="0" lIns="0" bIns="0" rIns="0">
            <a:spAutoFit/>
          </a:bodyPr>
          <a:lstStyle/>
          <a:p>
            <a:pPr algn="ctr" marL="0" indent="0" lvl="0">
              <a:lnSpc>
                <a:spcPts val="5000"/>
              </a:lnSpc>
              <a:spcBef>
                <a:spcPct val="0"/>
              </a:spcBef>
            </a:pPr>
            <a:r>
              <a:rPr lang="en-US" sz="5000">
                <a:solidFill>
                  <a:srgbClr val="000000"/>
                </a:solidFill>
                <a:latin typeface="Bukhari Script"/>
                <a:ea typeface="Bukhari Script"/>
                <a:cs typeface="Bukhari Script"/>
                <a:sym typeface="Bukhari Script"/>
              </a:rPr>
              <a:t>Premiul pentru povestea creată</a:t>
            </a:r>
          </a:p>
        </p:txBody>
      </p:sp>
      <p:sp>
        <p:nvSpPr>
          <p:cNvPr name="TextBox 20" id="20"/>
          <p:cNvSpPr txBox="true"/>
          <p:nvPr/>
        </p:nvSpPr>
        <p:spPr>
          <a:xfrm rot="0">
            <a:off x="1213866" y="2227318"/>
            <a:ext cx="8574970" cy="342900"/>
          </a:xfrm>
          <a:prstGeom prst="rect">
            <a:avLst/>
          </a:prstGeom>
        </p:spPr>
        <p:txBody>
          <a:bodyPr anchor="t" rtlCol="false" tIns="0" lIns="0" bIns="0" rIns="0">
            <a:spAutoFit/>
          </a:bodyPr>
          <a:lstStyle/>
          <a:p>
            <a:pPr algn="ctr">
              <a:lnSpc>
                <a:spcPts val="2789"/>
              </a:lnSpc>
              <a:spcBef>
                <a:spcPct val="0"/>
              </a:spcBef>
            </a:pPr>
            <a:r>
              <a:rPr lang="en-US" b="true" sz="2324">
                <a:solidFill>
                  <a:srgbClr val="000000"/>
                </a:solidFill>
                <a:latin typeface="DM Sans Bold"/>
                <a:ea typeface="DM Sans Bold"/>
                <a:cs typeface="DM Sans Bold"/>
                <a:sym typeface="DM Sans Bold"/>
              </a:rPr>
              <a:t>              În urma votului, povestea noastră a primit un premiu! </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32234" y="-248579"/>
            <a:ext cx="19005984" cy="11011830"/>
          </a:xfrm>
          <a:custGeom>
            <a:avLst/>
            <a:gdLst/>
            <a:ahLst/>
            <a:cxnLst/>
            <a:rect r="r" b="b" t="t" l="l"/>
            <a:pathLst>
              <a:path h="11011830" w="19005984">
                <a:moveTo>
                  <a:pt x="0" y="0"/>
                </a:moveTo>
                <a:lnTo>
                  <a:pt x="19005984" y="0"/>
                </a:lnTo>
                <a:lnTo>
                  <a:pt x="19005984" y="11011830"/>
                </a:lnTo>
                <a:lnTo>
                  <a:pt x="0" y="11011830"/>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44656" r="-770" b="-36489"/>
            </a:stretch>
          </a:blipFill>
        </p:spPr>
      </p:sp>
      <p:sp>
        <p:nvSpPr>
          <p:cNvPr name="Freeform 3" id="3"/>
          <p:cNvSpPr/>
          <p:nvPr/>
        </p:nvSpPr>
        <p:spPr>
          <a:xfrm flipH="false" flipV="false" rot="0">
            <a:off x="0" y="0"/>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0" y="44205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0" y="88401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1141328">
            <a:off x="16157949" y="7651595"/>
            <a:ext cx="628125" cy="1216440"/>
          </a:xfrm>
          <a:custGeom>
            <a:avLst/>
            <a:gdLst/>
            <a:ahLst/>
            <a:cxnLst/>
            <a:rect r="r" b="b" t="t" l="l"/>
            <a:pathLst>
              <a:path h="1216440" w="628125">
                <a:moveTo>
                  <a:pt x="0" y="0"/>
                </a:moveTo>
                <a:lnTo>
                  <a:pt x="628126" y="0"/>
                </a:lnTo>
                <a:lnTo>
                  <a:pt x="628126" y="1216440"/>
                </a:lnTo>
                <a:lnTo>
                  <a:pt x="0" y="12164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0">
            <a:off x="1721537" y="1452856"/>
            <a:ext cx="15245627" cy="7724500"/>
            <a:chOff x="0" y="0"/>
            <a:chExt cx="4015309" cy="2034436"/>
          </a:xfrm>
        </p:grpSpPr>
        <p:sp>
          <p:nvSpPr>
            <p:cNvPr name="Freeform 8" id="8"/>
            <p:cNvSpPr/>
            <p:nvPr/>
          </p:nvSpPr>
          <p:spPr>
            <a:xfrm flipH="false" flipV="false" rot="0">
              <a:off x="0" y="0"/>
              <a:ext cx="4015309" cy="2034436"/>
            </a:xfrm>
            <a:custGeom>
              <a:avLst/>
              <a:gdLst/>
              <a:ahLst/>
              <a:cxnLst/>
              <a:rect r="r" b="b" t="t" l="l"/>
              <a:pathLst>
                <a:path h="2034436" w="4015309">
                  <a:moveTo>
                    <a:pt x="25898" y="0"/>
                  </a:moveTo>
                  <a:lnTo>
                    <a:pt x="3989411" y="0"/>
                  </a:lnTo>
                  <a:cubicBezTo>
                    <a:pt x="3996279" y="0"/>
                    <a:pt x="4002867" y="2729"/>
                    <a:pt x="4007724" y="7585"/>
                  </a:cubicBezTo>
                  <a:cubicBezTo>
                    <a:pt x="4012581" y="12442"/>
                    <a:pt x="4015309" y="19030"/>
                    <a:pt x="4015309" y="25898"/>
                  </a:cubicBezTo>
                  <a:lnTo>
                    <a:pt x="4015309" y="2008538"/>
                  </a:lnTo>
                  <a:cubicBezTo>
                    <a:pt x="4015309" y="2015407"/>
                    <a:pt x="4012581" y="2021994"/>
                    <a:pt x="4007724" y="2026851"/>
                  </a:cubicBezTo>
                  <a:cubicBezTo>
                    <a:pt x="4002867" y="2031708"/>
                    <a:pt x="3996279" y="2034436"/>
                    <a:pt x="3989411" y="2034436"/>
                  </a:cubicBezTo>
                  <a:lnTo>
                    <a:pt x="25898" y="2034436"/>
                  </a:lnTo>
                  <a:cubicBezTo>
                    <a:pt x="19030" y="2034436"/>
                    <a:pt x="12442" y="2031708"/>
                    <a:pt x="7585" y="2026851"/>
                  </a:cubicBezTo>
                  <a:cubicBezTo>
                    <a:pt x="2729" y="2021994"/>
                    <a:pt x="0" y="2015407"/>
                    <a:pt x="0" y="2008538"/>
                  </a:cubicBezTo>
                  <a:lnTo>
                    <a:pt x="0" y="25898"/>
                  </a:lnTo>
                  <a:cubicBezTo>
                    <a:pt x="0" y="19030"/>
                    <a:pt x="2729" y="12442"/>
                    <a:pt x="7585" y="7585"/>
                  </a:cubicBezTo>
                  <a:cubicBezTo>
                    <a:pt x="12442" y="2729"/>
                    <a:pt x="19030" y="0"/>
                    <a:pt x="25898" y="0"/>
                  </a:cubicBezTo>
                  <a:close/>
                </a:path>
              </a:pathLst>
            </a:custGeom>
            <a:solidFill>
              <a:srgbClr val="FFFFFF"/>
            </a:solidFill>
          </p:spPr>
        </p:sp>
        <p:sp>
          <p:nvSpPr>
            <p:cNvPr name="TextBox 9" id="9"/>
            <p:cNvSpPr txBox="true"/>
            <p:nvPr/>
          </p:nvSpPr>
          <p:spPr>
            <a:xfrm>
              <a:off x="0" y="0"/>
              <a:ext cx="4015309" cy="2034436"/>
            </a:xfrm>
            <a:prstGeom prst="rect">
              <a:avLst/>
            </a:prstGeom>
          </p:spPr>
          <p:txBody>
            <a:bodyPr anchor="ctr" rtlCol="false" tIns="50800" lIns="50800" bIns="50800" rIns="50800"/>
            <a:lstStyle/>
            <a:p>
              <a:pPr algn="ctr">
                <a:lnSpc>
                  <a:spcPts val="2999"/>
                </a:lnSpc>
              </a:pPr>
            </a:p>
          </p:txBody>
        </p:sp>
      </p:grpSp>
      <p:sp>
        <p:nvSpPr>
          <p:cNvPr name="Freeform 10" id="10"/>
          <p:cNvSpPr/>
          <p:nvPr/>
        </p:nvSpPr>
        <p:spPr>
          <a:xfrm flipH="false" flipV="false" rot="0">
            <a:off x="15783272" y="205759"/>
            <a:ext cx="2309327" cy="2057400"/>
          </a:xfrm>
          <a:custGeom>
            <a:avLst/>
            <a:gdLst/>
            <a:ahLst/>
            <a:cxnLst/>
            <a:rect r="r" b="b" t="t" l="l"/>
            <a:pathLst>
              <a:path h="2057400" w="2309327">
                <a:moveTo>
                  <a:pt x="0" y="0"/>
                </a:moveTo>
                <a:lnTo>
                  <a:pt x="2309327" y="0"/>
                </a:lnTo>
                <a:lnTo>
                  <a:pt x="2309327" y="2057400"/>
                </a:lnTo>
                <a:lnTo>
                  <a:pt x="0" y="20574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891124" y="-39990"/>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10"/>
            <a:stretch>
              <a:fillRect l="0" t="0" r="0" b="0"/>
            </a:stretch>
          </a:blipFill>
        </p:spPr>
      </p:sp>
      <p:sp>
        <p:nvSpPr>
          <p:cNvPr name="Freeform 12" id="12"/>
          <p:cNvSpPr/>
          <p:nvPr/>
        </p:nvSpPr>
        <p:spPr>
          <a:xfrm flipH="false" flipV="false" rot="0">
            <a:off x="1777501" y="682746"/>
            <a:ext cx="2537993" cy="1093644"/>
          </a:xfrm>
          <a:custGeom>
            <a:avLst/>
            <a:gdLst/>
            <a:ahLst/>
            <a:cxnLst/>
            <a:rect r="r" b="b" t="t" l="l"/>
            <a:pathLst>
              <a:path h="1093644" w="2537993">
                <a:moveTo>
                  <a:pt x="0" y="0"/>
                </a:moveTo>
                <a:lnTo>
                  <a:pt x="2537993" y="0"/>
                </a:lnTo>
                <a:lnTo>
                  <a:pt x="2537993" y="1093644"/>
                </a:lnTo>
                <a:lnTo>
                  <a:pt x="0" y="109364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1268244" y="7975311"/>
            <a:ext cx="1867832" cy="2109078"/>
          </a:xfrm>
          <a:custGeom>
            <a:avLst/>
            <a:gdLst/>
            <a:ahLst/>
            <a:cxnLst/>
            <a:rect r="r" b="b" t="t" l="l"/>
            <a:pathLst>
              <a:path h="2109078" w="1867832">
                <a:moveTo>
                  <a:pt x="0" y="0"/>
                </a:moveTo>
                <a:lnTo>
                  <a:pt x="1867832" y="0"/>
                </a:lnTo>
                <a:lnTo>
                  <a:pt x="1867832" y="2109078"/>
                </a:lnTo>
                <a:lnTo>
                  <a:pt x="0" y="210907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4" id="14"/>
          <p:cNvSpPr/>
          <p:nvPr/>
        </p:nvSpPr>
        <p:spPr>
          <a:xfrm flipH="false" flipV="false" rot="0">
            <a:off x="15349536" y="8360478"/>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10"/>
            <a:stretch>
              <a:fillRect l="0" t="0" r="0" b="0"/>
            </a:stretch>
          </a:blipFill>
        </p:spPr>
      </p:sp>
      <p:sp>
        <p:nvSpPr>
          <p:cNvPr name="Freeform 15" id="15"/>
          <p:cNvSpPr/>
          <p:nvPr/>
        </p:nvSpPr>
        <p:spPr>
          <a:xfrm flipH="false" flipV="false" rot="0">
            <a:off x="16878988" y="7733140"/>
            <a:ext cx="1018935" cy="2631053"/>
          </a:xfrm>
          <a:custGeom>
            <a:avLst/>
            <a:gdLst/>
            <a:ahLst/>
            <a:cxnLst/>
            <a:rect r="r" b="b" t="t" l="l"/>
            <a:pathLst>
              <a:path h="2631053" w="1018935">
                <a:moveTo>
                  <a:pt x="0" y="0"/>
                </a:moveTo>
                <a:lnTo>
                  <a:pt x="1018935" y="0"/>
                </a:lnTo>
                <a:lnTo>
                  <a:pt x="1018935" y="2631053"/>
                </a:lnTo>
                <a:lnTo>
                  <a:pt x="0" y="2631053"/>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6" id="16"/>
          <p:cNvSpPr/>
          <p:nvPr/>
        </p:nvSpPr>
        <p:spPr>
          <a:xfrm flipH="false" flipV="false" rot="0">
            <a:off x="11202075" y="1158362"/>
            <a:ext cx="6057225" cy="4098974"/>
          </a:xfrm>
          <a:custGeom>
            <a:avLst/>
            <a:gdLst/>
            <a:ahLst/>
            <a:cxnLst/>
            <a:rect r="r" b="b" t="t" l="l"/>
            <a:pathLst>
              <a:path h="4098974" w="6057225">
                <a:moveTo>
                  <a:pt x="0" y="0"/>
                </a:moveTo>
                <a:lnTo>
                  <a:pt x="6057225" y="0"/>
                </a:lnTo>
                <a:lnTo>
                  <a:pt x="6057225" y="4098974"/>
                </a:lnTo>
                <a:lnTo>
                  <a:pt x="0" y="4098974"/>
                </a:lnTo>
                <a:lnTo>
                  <a:pt x="0" y="0"/>
                </a:lnTo>
                <a:close/>
              </a:path>
            </a:pathLst>
          </a:custGeom>
          <a:blipFill>
            <a:blip r:embed="rId17"/>
            <a:stretch>
              <a:fillRect l="-89609" t="-55174" r="-43926" b="-38947"/>
            </a:stretch>
          </a:blipFill>
        </p:spPr>
      </p:sp>
      <p:sp>
        <p:nvSpPr>
          <p:cNvPr name="Freeform 17" id="17"/>
          <p:cNvSpPr/>
          <p:nvPr/>
        </p:nvSpPr>
        <p:spPr>
          <a:xfrm flipH="false" flipV="false" rot="0">
            <a:off x="5860501" y="5557852"/>
            <a:ext cx="9922771" cy="4834917"/>
          </a:xfrm>
          <a:custGeom>
            <a:avLst/>
            <a:gdLst/>
            <a:ahLst/>
            <a:cxnLst/>
            <a:rect r="r" b="b" t="t" l="l"/>
            <a:pathLst>
              <a:path h="4834917" w="9922771">
                <a:moveTo>
                  <a:pt x="0" y="0"/>
                </a:moveTo>
                <a:lnTo>
                  <a:pt x="9922771" y="0"/>
                </a:lnTo>
                <a:lnTo>
                  <a:pt x="9922771" y="4834917"/>
                </a:lnTo>
                <a:lnTo>
                  <a:pt x="0" y="4834917"/>
                </a:lnTo>
                <a:lnTo>
                  <a:pt x="0" y="0"/>
                </a:lnTo>
                <a:close/>
              </a:path>
            </a:pathLst>
          </a:custGeom>
          <a:blipFill>
            <a:blip r:embed="rId18"/>
            <a:stretch>
              <a:fillRect l="0" t="-21793" r="-23848" b="-21180"/>
            </a:stretch>
          </a:blipFill>
        </p:spPr>
      </p:sp>
      <p:sp>
        <p:nvSpPr>
          <p:cNvPr name="Freeform 18" id="18"/>
          <p:cNvSpPr/>
          <p:nvPr/>
        </p:nvSpPr>
        <p:spPr>
          <a:xfrm flipH="false" flipV="false" rot="0">
            <a:off x="13175312" y="6054564"/>
            <a:ext cx="2607960" cy="4285213"/>
          </a:xfrm>
          <a:custGeom>
            <a:avLst/>
            <a:gdLst/>
            <a:ahLst/>
            <a:cxnLst/>
            <a:rect r="r" b="b" t="t" l="l"/>
            <a:pathLst>
              <a:path h="4285213" w="2607960">
                <a:moveTo>
                  <a:pt x="0" y="0"/>
                </a:moveTo>
                <a:lnTo>
                  <a:pt x="2607960" y="0"/>
                </a:lnTo>
                <a:lnTo>
                  <a:pt x="2607960" y="4285213"/>
                </a:lnTo>
                <a:lnTo>
                  <a:pt x="0" y="4285213"/>
                </a:lnTo>
                <a:lnTo>
                  <a:pt x="0" y="0"/>
                </a:lnTo>
                <a:close/>
              </a:path>
            </a:pathLst>
          </a:custGeom>
          <a:blipFill>
            <a:blip r:embed="rId19"/>
            <a:stretch>
              <a:fillRect l="-362503" t="-31964" r="-5279" b="-19277"/>
            </a:stretch>
          </a:blipFill>
        </p:spPr>
      </p:sp>
      <p:sp>
        <p:nvSpPr>
          <p:cNvPr name="TextBox 19" id="19"/>
          <p:cNvSpPr txBox="true"/>
          <p:nvPr/>
        </p:nvSpPr>
        <p:spPr>
          <a:xfrm rot="0">
            <a:off x="1480884" y="745381"/>
            <a:ext cx="9454173" cy="1130299"/>
          </a:xfrm>
          <a:prstGeom prst="rect">
            <a:avLst/>
          </a:prstGeom>
        </p:spPr>
        <p:txBody>
          <a:bodyPr anchor="t" rtlCol="false" tIns="0" lIns="0" bIns="0" rIns="0">
            <a:spAutoFit/>
          </a:bodyPr>
          <a:lstStyle/>
          <a:p>
            <a:pPr algn="ctr" marL="0" indent="0" lvl="0">
              <a:lnSpc>
                <a:spcPts val="8499"/>
              </a:lnSpc>
              <a:spcBef>
                <a:spcPct val="0"/>
              </a:spcBef>
            </a:pPr>
            <a:r>
              <a:rPr lang="en-US" sz="8499">
                <a:solidFill>
                  <a:srgbClr val="000000"/>
                </a:solidFill>
                <a:latin typeface="Bukhari Script"/>
                <a:ea typeface="Bukhari Script"/>
                <a:cs typeface="Bukhari Script"/>
                <a:sym typeface="Bukhari Script"/>
              </a:rPr>
              <a:t>Misiunea finală</a:t>
            </a:r>
          </a:p>
        </p:txBody>
      </p:sp>
      <p:sp>
        <p:nvSpPr>
          <p:cNvPr name="TextBox 20" id="20"/>
          <p:cNvSpPr txBox="true"/>
          <p:nvPr/>
        </p:nvSpPr>
        <p:spPr>
          <a:xfrm rot="0">
            <a:off x="1721537" y="1785915"/>
            <a:ext cx="9432616" cy="3609975"/>
          </a:xfrm>
          <a:prstGeom prst="rect">
            <a:avLst/>
          </a:prstGeom>
        </p:spPr>
        <p:txBody>
          <a:bodyPr anchor="t" rtlCol="false" tIns="0" lIns="0" bIns="0" rIns="0">
            <a:spAutoFit/>
          </a:bodyPr>
          <a:lstStyle/>
          <a:p>
            <a:pPr algn="l">
              <a:lnSpc>
                <a:spcPts val="2879"/>
              </a:lnSpc>
            </a:pPr>
            <a:r>
              <a:rPr lang="en-US" sz="2399" b="true">
                <a:solidFill>
                  <a:srgbClr val="000000"/>
                </a:solidFill>
                <a:latin typeface="Libre Baskerville Bold"/>
                <a:ea typeface="Libre Baskerville Bold"/>
                <a:cs typeface="Libre Baskerville Bold"/>
                <a:sym typeface="Libre Baskerville Bold"/>
              </a:rPr>
              <a:t>        </a:t>
            </a:r>
            <a:r>
              <a:rPr lang="en-US" sz="2399" b="true">
                <a:solidFill>
                  <a:srgbClr val="00BF63"/>
                </a:solidFill>
                <a:latin typeface="Libre Baskerville Bold"/>
                <a:ea typeface="Libre Baskerville Bold"/>
                <a:cs typeface="Libre Baskerville Bold"/>
                <a:sym typeface="Libre Baskerville Bold"/>
              </a:rPr>
              <a:t>Misiunea  finală în Bibliopolis prinde viață prin muzică! </a:t>
            </a:r>
            <a:r>
              <a:rPr lang="en-US" sz="2399">
                <a:solidFill>
                  <a:srgbClr val="00BF63"/>
                </a:solidFill>
                <a:latin typeface="Libre Baskerville"/>
                <a:ea typeface="Libre Baskerville"/>
                <a:cs typeface="Libre Baskerville"/>
                <a:sym typeface="Libre Baskerville"/>
              </a:rPr>
              <a:t>M</a:t>
            </a:r>
            <a:r>
              <a:rPr lang="en-US" sz="2399" b="true">
                <a:solidFill>
                  <a:srgbClr val="00BF63"/>
                </a:solidFill>
                <a:latin typeface="Libre Baskerville Bold"/>
                <a:ea typeface="Libre Baskerville Bold"/>
                <a:cs typeface="Libre Baskerville Bold"/>
                <a:sym typeface="Libre Baskerville Bold"/>
              </a:rPr>
              <a:t>elodia proiectului  celebrează călătoria incredibilă pe care am împărtășit-o, plină de creativitate, muncă în echipă, prietenie și aventuri de neuitat. Împreună, am finalizat fiecare provocare, am descoperit idei noi și am demonstrat cum colaborarea face ca fiecare misiune să fie mai semnificativă și mai distractivă.</a:t>
            </a:r>
          </a:p>
          <a:p>
            <a:pPr algn="l">
              <a:lnSpc>
                <a:spcPts val="2879"/>
              </a:lnSpc>
              <a:spcBef>
                <a:spcPct val="0"/>
              </a:spcBef>
            </a:pPr>
            <a:r>
              <a:rPr lang="en-US" b="true" sz="2399">
                <a:solidFill>
                  <a:srgbClr val="00BF63"/>
                </a:solidFill>
                <a:latin typeface="Libre Baskerville Bold"/>
                <a:ea typeface="Libre Baskerville Bold"/>
                <a:cs typeface="Libre Baskerville Bold"/>
                <a:sym typeface="Libre Baskerville Bold"/>
              </a:rPr>
              <a:t>       La finalul proiectului elevii și-au spus părerea despre activitățile desfășurate, folosind aplicația Chatter Pix, lăsând mesaje vocale în limba engleză. </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32234" y="-248579"/>
            <a:ext cx="19005984" cy="11011830"/>
          </a:xfrm>
          <a:custGeom>
            <a:avLst/>
            <a:gdLst/>
            <a:ahLst/>
            <a:cxnLst/>
            <a:rect r="r" b="b" t="t" l="l"/>
            <a:pathLst>
              <a:path h="11011830" w="19005984">
                <a:moveTo>
                  <a:pt x="0" y="0"/>
                </a:moveTo>
                <a:lnTo>
                  <a:pt x="19005984" y="0"/>
                </a:lnTo>
                <a:lnTo>
                  <a:pt x="19005984" y="11011830"/>
                </a:lnTo>
                <a:lnTo>
                  <a:pt x="0" y="11011830"/>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44656" r="-770" b="-36489"/>
            </a:stretch>
          </a:blipFill>
        </p:spPr>
      </p:sp>
      <p:sp>
        <p:nvSpPr>
          <p:cNvPr name="Freeform 3" id="3"/>
          <p:cNvSpPr/>
          <p:nvPr/>
        </p:nvSpPr>
        <p:spPr>
          <a:xfrm flipH="false" flipV="false" rot="0">
            <a:off x="0" y="0"/>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0" y="44205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0" y="88401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1141328">
            <a:off x="16157949" y="7651595"/>
            <a:ext cx="628125" cy="1216440"/>
          </a:xfrm>
          <a:custGeom>
            <a:avLst/>
            <a:gdLst/>
            <a:ahLst/>
            <a:cxnLst/>
            <a:rect r="r" b="b" t="t" l="l"/>
            <a:pathLst>
              <a:path h="1216440" w="628125">
                <a:moveTo>
                  <a:pt x="0" y="0"/>
                </a:moveTo>
                <a:lnTo>
                  <a:pt x="628126" y="0"/>
                </a:lnTo>
                <a:lnTo>
                  <a:pt x="628126" y="1216440"/>
                </a:lnTo>
                <a:lnTo>
                  <a:pt x="0" y="12164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0">
            <a:off x="1721537" y="1452856"/>
            <a:ext cx="15245627" cy="7724500"/>
            <a:chOff x="0" y="0"/>
            <a:chExt cx="4015309" cy="2034436"/>
          </a:xfrm>
        </p:grpSpPr>
        <p:sp>
          <p:nvSpPr>
            <p:cNvPr name="Freeform 8" id="8"/>
            <p:cNvSpPr/>
            <p:nvPr/>
          </p:nvSpPr>
          <p:spPr>
            <a:xfrm flipH="false" flipV="false" rot="0">
              <a:off x="0" y="0"/>
              <a:ext cx="4015309" cy="2034436"/>
            </a:xfrm>
            <a:custGeom>
              <a:avLst/>
              <a:gdLst/>
              <a:ahLst/>
              <a:cxnLst/>
              <a:rect r="r" b="b" t="t" l="l"/>
              <a:pathLst>
                <a:path h="2034436" w="4015309">
                  <a:moveTo>
                    <a:pt x="25898" y="0"/>
                  </a:moveTo>
                  <a:lnTo>
                    <a:pt x="3989411" y="0"/>
                  </a:lnTo>
                  <a:cubicBezTo>
                    <a:pt x="3996279" y="0"/>
                    <a:pt x="4002867" y="2729"/>
                    <a:pt x="4007724" y="7585"/>
                  </a:cubicBezTo>
                  <a:cubicBezTo>
                    <a:pt x="4012581" y="12442"/>
                    <a:pt x="4015309" y="19030"/>
                    <a:pt x="4015309" y="25898"/>
                  </a:cubicBezTo>
                  <a:lnTo>
                    <a:pt x="4015309" y="2008538"/>
                  </a:lnTo>
                  <a:cubicBezTo>
                    <a:pt x="4015309" y="2015407"/>
                    <a:pt x="4012581" y="2021994"/>
                    <a:pt x="4007724" y="2026851"/>
                  </a:cubicBezTo>
                  <a:cubicBezTo>
                    <a:pt x="4002867" y="2031708"/>
                    <a:pt x="3996279" y="2034436"/>
                    <a:pt x="3989411" y="2034436"/>
                  </a:cubicBezTo>
                  <a:lnTo>
                    <a:pt x="25898" y="2034436"/>
                  </a:lnTo>
                  <a:cubicBezTo>
                    <a:pt x="19030" y="2034436"/>
                    <a:pt x="12442" y="2031708"/>
                    <a:pt x="7585" y="2026851"/>
                  </a:cubicBezTo>
                  <a:cubicBezTo>
                    <a:pt x="2729" y="2021994"/>
                    <a:pt x="0" y="2015407"/>
                    <a:pt x="0" y="2008538"/>
                  </a:cubicBezTo>
                  <a:lnTo>
                    <a:pt x="0" y="25898"/>
                  </a:lnTo>
                  <a:cubicBezTo>
                    <a:pt x="0" y="19030"/>
                    <a:pt x="2729" y="12442"/>
                    <a:pt x="7585" y="7585"/>
                  </a:cubicBezTo>
                  <a:cubicBezTo>
                    <a:pt x="12442" y="2729"/>
                    <a:pt x="19030" y="0"/>
                    <a:pt x="25898" y="0"/>
                  </a:cubicBezTo>
                  <a:close/>
                </a:path>
              </a:pathLst>
            </a:custGeom>
            <a:solidFill>
              <a:srgbClr val="FFFFFF"/>
            </a:solidFill>
          </p:spPr>
        </p:sp>
        <p:sp>
          <p:nvSpPr>
            <p:cNvPr name="TextBox 9" id="9"/>
            <p:cNvSpPr txBox="true"/>
            <p:nvPr/>
          </p:nvSpPr>
          <p:spPr>
            <a:xfrm>
              <a:off x="0" y="0"/>
              <a:ext cx="4015309" cy="2034436"/>
            </a:xfrm>
            <a:prstGeom prst="rect">
              <a:avLst/>
            </a:prstGeom>
          </p:spPr>
          <p:txBody>
            <a:bodyPr anchor="ctr" rtlCol="false" tIns="50800" lIns="50800" bIns="50800" rIns="50800"/>
            <a:lstStyle/>
            <a:p>
              <a:pPr algn="ctr">
                <a:lnSpc>
                  <a:spcPts val="2999"/>
                </a:lnSpc>
              </a:pPr>
            </a:p>
          </p:txBody>
        </p:sp>
      </p:grpSp>
      <p:sp>
        <p:nvSpPr>
          <p:cNvPr name="Freeform 10" id="10"/>
          <p:cNvSpPr/>
          <p:nvPr/>
        </p:nvSpPr>
        <p:spPr>
          <a:xfrm flipH="false" flipV="false" rot="0">
            <a:off x="15783272" y="205759"/>
            <a:ext cx="2309327" cy="2057400"/>
          </a:xfrm>
          <a:custGeom>
            <a:avLst/>
            <a:gdLst/>
            <a:ahLst/>
            <a:cxnLst/>
            <a:rect r="r" b="b" t="t" l="l"/>
            <a:pathLst>
              <a:path h="2057400" w="2309327">
                <a:moveTo>
                  <a:pt x="0" y="0"/>
                </a:moveTo>
                <a:lnTo>
                  <a:pt x="2309327" y="0"/>
                </a:lnTo>
                <a:lnTo>
                  <a:pt x="2309327" y="2057400"/>
                </a:lnTo>
                <a:lnTo>
                  <a:pt x="0" y="20574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891124" y="-39990"/>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10"/>
            <a:stretch>
              <a:fillRect l="0" t="0" r="0" b="0"/>
            </a:stretch>
          </a:blipFill>
        </p:spPr>
      </p:sp>
      <p:sp>
        <p:nvSpPr>
          <p:cNvPr name="Freeform 12" id="12"/>
          <p:cNvSpPr/>
          <p:nvPr/>
        </p:nvSpPr>
        <p:spPr>
          <a:xfrm flipH="false" flipV="false" rot="0">
            <a:off x="1777501" y="682746"/>
            <a:ext cx="2537993" cy="1093644"/>
          </a:xfrm>
          <a:custGeom>
            <a:avLst/>
            <a:gdLst/>
            <a:ahLst/>
            <a:cxnLst/>
            <a:rect r="r" b="b" t="t" l="l"/>
            <a:pathLst>
              <a:path h="1093644" w="2537993">
                <a:moveTo>
                  <a:pt x="0" y="0"/>
                </a:moveTo>
                <a:lnTo>
                  <a:pt x="2537993" y="0"/>
                </a:lnTo>
                <a:lnTo>
                  <a:pt x="2537993" y="1093644"/>
                </a:lnTo>
                <a:lnTo>
                  <a:pt x="0" y="109364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1268244" y="7975311"/>
            <a:ext cx="1867832" cy="2109078"/>
          </a:xfrm>
          <a:custGeom>
            <a:avLst/>
            <a:gdLst/>
            <a:ahLst/>
            <a:cxnLst/>
            <a:rect r="r" b="b" t="t" l="l"/>
            <a:pathLst>
              <a:path h="2109078" w="1867832">
                <a:moveTo>
                  <a:pt x="0" y="0"/>
                </a:moveTo>
                <a:lnTo>
                  <a:pt x="1867832" y="0"/>
                </a:lnTo>
                <a:lnTo>
                  <a:pt x="1867832" y="2109078"/>
                </a:lnTo>
                <a:lnTo>
                  <a:pt x="0" y="210907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4" id="14"/>
          <p:cNvSpPr/>
          <p:nvPr/>
        </p:nvSpPr>
        <p:spPr>
          <a:xfrm flipH="false" flipV="false" rot="0">
            <a:off x="15349536" y="8360478"/>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10"/>
            <a:stretch>
              <a:fillRect l="0" t="0" r="0" b="0"/>
            </a:stretch>
          </a:blipFill>
        </p:spPr>
      </p:sp>
      <p:sp>
        <p:nvSpPr>
          <p:cNvPr name="Freeform 15" id="15"/>
          <p:cNvSpPr/>
          <p:nvPr/>
        </p:nvSpPr>
        <p:spPr>
          <a:xfrm flipH="false" flipV="false" rot="0">
            <a:off x="16878988" y="7733140"/>
            <a:ext cx="1018935" cy="2631053"/>
          </a:xfrm>
          <a:custGeom>
            <a:avLst/>
            <a:gdLst/>
            <a:ahLst/>
            <a:cxnLst/>
            <a:rect r="r" b="b" t="t" l="l"/>
            <a:pathLst>
              <a:path h="2631053" w="1018935">
                <a:moveTo>
                  <a:pt x="0" y="0"/>
                </a:moveTo>
                <a:lnTo>
                  <a:pt x="1018935" y="0"/>
                </a:lnTo>
                <a:lnTo>
                  <a:pt x="1018935" y="2631053"/>
                </a:lnTo>
                <a:lnTo>
                  <a:pt x="0" y="2631053"/>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6" id="16"/>
          <p:cNvSpPr/>
          <p:nvPr/>
        </p:nvSpPr>
        <p:spPr>
          <a:xfrm flipH="false" flipV="false" rot="0">
            <a:off x="6841366" y="4163192"/>
            <a:ext cx="5847870" cy="1772702"/>
          </a:xfrm>
          <a:custGeom>
            <a:avLst/>
            <a:gdLst/>
            <a:ahLst/>
            <a:cxnLst/>
            <a:rect r="r" b="b" t="t" l="l"/>
            <a:pathLst>
              <a:path h="1772702" w="5847870">
                <a:moveTo>
                  <a:pt x="0" y="0"/>
                </a:moveTo>
                <a:lnTo>
                  <a:pt x="5847870" y="0"/>
                </a:lnTo>
                <a:lnTo>
                  <a:pt x="5847870" y="1772702"/>
                </a:lnTo>
                <a:lnTo>
                  <a:pt x="0" y="1772702"/>
                </a:lnTo>
                <a:lnTo>
                  <a:pt x="0" y="0"/>
                </a:lnTo>
                <a:close/>
              </a:path>
            </a:pathLst>
          </a:custGeom>
          <a:blipFill>
            <a:blip r:embed="rId17"/>
            <a:stretch>
              <a:fillRect l="-42051" t="-42818" r="-32635" b="-181691"/>
            </a:stretch>
          </a:blipFill>
        </p:spPr>
      </p:sp>
      <p:sp>
        <p:nvSpPr>
          <p:cNvPr name="Freeform 17" id="17"/>
          <p:cNvSpPr/>
          <p:nvPr/>
        </p:nvSpPr>
        <p:spPr>
          <a:xfrm flipH="false" flipV="false" rot="0">
            <a:off x="1966375" y="3081059"/>
            <a:ext cx="2882956" cy="3752502"/>
          </a:xfrm>
          <a:custGeom>
            <a:avLst/>
            <a:gdLst/>
            <a:ahLst/>
            <a:cxnLst/>
            <a:rect r="r" b="b" t="t" l="l"/>
            <a:pathLst>
              <a:path h="3752502" w="2882956">
                <a:moveTo>
                  <a:pt x="0" y="0"/>
                </a:moveTo>
                <a:lnTo>
                  <a:pt x="2882956" y="0"/>
                </a:lnTo>
                <a:lnTo>
                  <a:pt x="2882956" y="3752502"/>
                </a:lnTo>
                <a:lnTo>
                  <a:pt x="0" y="3752502"/>
                </a:lnTo>
                <a:lnTo>
                  <a:pt x="0" y="0"/>
                </a:lnTo>
                <a:close/>
              </a:path>
            </a:pathLst>
          </a:custGeom>
          <a:blipFill>
            <a:blip r:embed="rId18"/>
            <a:stretch>
              <a:fillRect l="-211416" t="-98566" r="-256261" b="-46758"/>
            </a:stretch>
          </a:blipFill>
        </p:spPr>
      </p:sp>
      <p:sp>
        <p:nvSpPr>
          <p:cNvPr name="Freeform 18" id="18"/>
          <p:cNvSpPr/>
          <p:nvPr/>
        </p:nvSpPr>
        <p:spPr>
          <a:xfrm flipH="false" flipV="false" rot="0">
            <a:off x="14270490" y="4028386"/>
            <a:ext cx="2608499" cy="4632184"/>
          </a:xfrm>
          <a:custGeom>
            <a:avLst/>
            <a:gdLst/>
            <a:ahLst/>
            <a:cxnLst/>
            <a:rect r="r" b="b" t="t" l="l"/>
            <a:pathLst>
              <a:path h="4632184" w="2608499">
                <a:moveTo>
                  <a:pt x="0" y="0"/>
                </a:moveTo>
                <a:lnTo>
                  <a:pt x="2608498" y="0"/>
                </a:lnTo>
                <a:lnTo>
                  <a:pt x="2608498" y="4632184"/>
                </a:lnTo>
                <a:lnTo>
                  <a:pt x="0" y="4632184"/>
                </a:lnTo>
                <a:lnTo>
                  <a:pt x="0" y="0"/>
                </a:lnTo>
                <a:close/>
              </a:path>
            </a:pathLst>
          </a:custGeom>
          <a:blipFill>
            <a:blip r:embed="rId19"/>
            <a:stretch>
              <a:fillRect l="0" t="0" r="0" b="0"/>
            </a:stretch>
          </a:blipFill>
        </p:spPr>
      </p:sp>
      <p:sp>
        <p:nvSpPr>
          <p:cNvPr name="Freeform 19" id="19"/>
          <p:cNvSpPr/>
          <p:nvPr/>
        </p:nvSpPr>
        <p:spPr>
          <a:xfrm flipH="false" flipV="false" rot="0">
            <a:off x="3193226" y="6410734"/>
            <a:ext cx="2358459" cy="3953459"/>
          </a:xfrm>
          <a:custGeom>
            <a:avLst/>
            <a:gdLst/>
            <a:ahLst/>
            <a:cxnLst/>
            <a:rect r="r" b="b" t="t" l="l"/>
            <a:pathLst>
              <a:path h="3953459" w="2358459">
                <a:moveTo>
                  <a:pt x="0" y="0"/>
                </a:moveTo>
                <a:lnTo>
                  <a:pt x="2358459" y="0"/>
                </a:lnTo>
                <a:lnTo>
                  <a:pt x="2358459" y="3953459"/>
                </a:lnTo>
                <a:lnTo>
                  <a:pt x="0" y="3953459"/>
                </a:lnTo>
                <a:lnTo>
                  <a:pt x="0" y="0"/>
                </a:lnTo>
                <a:close/>
              </a:path>
            </a:pathLst>
          </a:custGeom>
          <a:blipFill>
            <a:blip r:embed="rId20"/>
            <a:stretch>
              <a:fillRect l="-3102" t="-15032" r="-3877" b="-23330"/>
            </a:stretch>
          </a:blipFill>
        </p:spPr>
      </p:sp>
      <p:sp>
        <p:nvSpPr>
          <p:cNvPr name="Freeform 20" id="20"/>
          <p:cNvSpPr/>
          <p:nvPr/>
        </p:nvSpPr>
        <p:spPr>
          <a:xfrm flipH="false" flipV="false" rot="0">
            <a:off x="5970485" y="6953373"/>
            <a:ext cx="7929031" cy="1854860"/>
          </a:xfrm>
          <a:custGeom>
            <a:avLst/>
            <a:gdLst/>
            <a:ahLst/>
            <a:cxnLst/>
            <a:rect r="r" b="b" t="t" l="l"/>
            <a:pathLst>
              <a:path h="1854860" w="7929031">
                <a:moveTo>
                  <a:pt x="0" y="0"/>
                </a:moveTo>
                <a:lnTo>
                  <a:pt x="7929031" y="0"/>
                </a:lnTo>
                <a:lnTo>
                  <a:pt x="7929031" y="1854859"/>
                </a:lnTo>
                <a:lnTo>
                  <a:pt x="0" y="1854859"/>
                </a:lnTo>
                <a:lnTo>
                  <a:pt x="0" y="0"/>
                </a:lnTo>
                <a:close/>
              </a:path>
            </a:pathLst>
          </a:custGeom>
          <a:blipFill>
            <a:blip r:embed="rId21"/>
            <a:stretch>
              <a:fillRect l="-14284" t="-75555" r="-10316" b="-124384"/>
            </a:stretch>
          </a:blipFill>
        </p:spPr>
      </p:sp>
      <p:sp>
        <p:nvSpPr>
          <p:cNvPr name="TextBox 21" id="21"/>
          <p:cNvSpPr txBox="true"/>
          <p:nvPr/>
        </p:nvSpPr>
        <p:spPr>
          <a:xfrm rot="0">
            <a:off x="1480884" y="745381"/>
            <a:ext cx="9454173" cy="1130299"/>
          </a:xfrm>
          <a:prstGeom prst="rect">
            <a:avLst/>
          </a:prstGeom>
        </p:spPr>
        <p:txBody>
          <a:bodyPr anchor="t" rtlCol="false" tIns="0" lIns="0" bIns="0" rIns="0">
            <a:spAutoFit/>
          </a:bodyPr>
          <a:lstStyle/>
          <a:p>
            <a:pPr algn="ctr" marL="0" indent="0" lvl="0">
              <a:lnSpc>
                <a:spcPts val="8499"/>
              </a:lnSpc>
              <a:spcBef>
                <a:spcPct val="0"/>
              </a:spcBef>
            </a:pPr>
            <a:r>
              <a:rPr lang="en-US" sz="8499">
                <a:solidFill>
                  <a:srgbClr val="000000"/>
                </a:solidFill>
                <a:latin typeface="More Sugar"/>
                <a:ea typeface="More Sugar"/>
                <a:cs typeface="More Sugar"/>
                <a:sym typeface="More Sugar"/>
              </a:rPr>
              <a:t>Ca la final...</a:t>
            </a:r>
          </a:p>
        </p:txBody>
      </p:sp>
      <p:sp>
        <p:nvSpPr>
          <p:cNvPr name="TextBox 22" id="22"/>
          <p:cNvSpPr txBox="true"/>
          <p:nvPr/>
        </p:nvSpPr>
        <p:spPr>
          <a:xfrm rot="0">
            <a:off x="1992251" y="2409492"/>
            <a:ext cx="15245627" cy="1114425"/>
          </a:xfrm>
          <a:prstGeom prst="rect">
            <a:avLst/>
          </a:prstGeom>
        </p:spPr>
        <p:txBody>
          <a:bodyPr anchor="t" rtlCol="false" tIns="0" lIns="0" bIns="0" rIns="0">
            <a:spAutoFit/>
          </a:bodyPr>
          <a:lstStyle/>
          <a:p>
            <a:pPr algn="ctr">
              <a:lnSpc>
                <a:spcPts val="2999"/>
              </a:lnSpc>
            </a:pPr>
            <a:r>
              <a:rPr lang="en-US" sz="2499" b="true">
                <a:solidFill>
                  <a:srgbClr val="000000"/>
                </a:solidFill>
                <a:latin typeface="DM Sans Bold"/>
                <a:ea typeface="DM Sans Bold"/>
                <a:cs typeface="DM Sans Bold"/>
                <a:sym typeface="DM Sans Bold"/>
              </a:rPr>
              <a:t>La școală, împreună, am explorat spațiul destinat evaluării finale, astfel elevii au urmat și rezolvat cerințele propuse. </a:t>
            </a:r>
          </a:p>
          <a:p>
            <a:pPr algn="ctr">
              <a:lnSpc>
                <a:spcPts val="2999"/>
              </a:lnSpc>
              <a:spcBef>
                <a:spcPct val="0"/>
              </a:spcBef>
            </a:pPr>
            <a:r>
              <a:rPr lang="en-US" b="true" sz="2499">
                <a:solidFill>
                  <a:srgbClr val="000000"/>
                </a:solidFill>
                <a:latin typeface="DM Sans Bold"/>
                <a:ea typeface="DM Sans Bold"/>
                <a:cs typeface="DM Sans Bold"/>
                <a:sym typeface="DM Sans Bold"/>
              </a:rPr>
              <a:t>Acasă, împreună cu părinții, au răspuns la chestionarul de feedback. </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32234" y="-248579"/>
            <a:ext cx="19005984" cy="11011830"/>
          </a:xfrm>
          <a:custGeom>
            <a:avLst/>
            <a:gdLst/>
            <a:ahLst/>
            <a:cxnLst/>
            <a:rect r="r" b="b" t="t" l="l"/>
            <a:pathLst>
              <a:path h="11011830" w="19005984">
                <a:moveTo>
                  <a:pt x="0" y="0"/>
                </a:moveTo>
                <a:lnTo>
                  <a:pt x="19005984" y="0"/>
                </a:lnTo>
                <a:lnTo>
                  <a:pt x="19005984" y="11011830"/>
                </a:lnTo>
                <a:lnTo>
                  <a:pt x="0" y="11011830"/>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44656" r="-770" b="-36489"/>
            </a:stretch>
          </a:blipFill>
        </p:spPr>
      </p:sp>
      <p:sp>
        <p:nvSpPr>
          <p:cNvPr name="Freeform 3" id="3"/>
          <p:cNvSpPr/>
          <p:nvPr/>
        </p:nvSpPr>
        <p:spPr>
          <a:xfrm flipH="false" flipV="false" rot="0">
            <a:off x="0" y="0"/>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0" y="44205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0" y="88401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1141328">
            <a:off x="16157949" y="7651595"/>
            <a:ext cx="628125" cy="1216440"/>
          </a:xfrm>
          <a:custGeom>
            <a:avLst/>
            <a:gdLst/>
            <a:ahLst/>
            <a:cxnLst/>
            <a:rect r="r" b="b" t="t" l="l"/>
            <a:pathLst>
              <a:path h="1216440" w="628125">
                <a:moveTo>
                  <a:pt x="0" y="0"/>
                </a:moveTo>
                <a:lnTo>
                  <a:pt x="628126" y="0"/>
                </a:lnTo>
                <a:lnTo>
                  <a:pt x="628126" y="1216440"/>
                </a:lnTo>
                <a:lnTo>
                  <a:pt x="0" y="12164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0">
            <a:off x="1721537" y="1452856"/>
            <a:ext cx="15245627" cy="7724500"/>
            <a:chOff x="0" y="0"/>
            <a:chExt cx="4015309" cy="2034436"/>
          </a:xfrm>
        </p:grpSpPr>
        <p:sp>
          <p:nvSpPr>
            <p:cNvPr name="Freeform 8" id="8"/>
            <p:cNvSpPr/>
            <p:nvPr/>
          </p:nvSpPr>
          <p:spPr>
            <a:xfrm flipH="false" flipV="false" rot="0">
              <a:off x="0" y="0"/>
              <a:ext cx="4015309" cy="2034436"/>
            </a:xfrm>
            <a:custGeom>
              <a:avLst/>
              <a:gdLst/>
              <a:ahLst/>
              <a:cxnLst/>
              <a:rect r="r" b="b" t="t" l="l"/>
              <a:pathLst>
                <a:path h="2034436" w="4015309">
                  <a:moveTo>
                    <a:pt x="25898" y="0"/>
                  </a:moveTo>
                  <a:lnTo>
                    <a:pt x="3989411" y="0"/>
                  </a:lnTo>
                  <a:cubicBezTo>
                    <a:pt x="3996279" y="0"/>
                    <a:pt x="4002867" y="2729"/>
                    <a:pt x="4007724" y="7585"/>
                  </a:cubicBezTo>
                  <a:cubicBezTo>
                    <a:pt x="4012581" y="12442"/>
                    <a:pt x="4015309" y="19030"/>
                    <a:pt x="4015309" y="25898"/>
                  </a:cubicBezTo>
                  <a:lnTo>
                    <a:pt x="4015309" y="2008538"/>
                  </a:lnTo>
                  <a:cubicBezTo>
                    <a:pt x="4015309" y="2015407"/>
                    <a:pt x="4012581" y="2021994"/>
                    <a:pt x="4007724" y="2026851"/>
                  </a:cubicBezTo>
                  <a:cubicBezTo>
                    <a:pt x="4002867" y="2031708"/>
                    <a:pt x="3996279" y="2034436"/>
                    <a:pt x="3989411" y="2034436"/>
                  </a:cubicBezTo>
                  <a:lnTo>
                    <a:pt x="25898" y="2034436"/>
                  </a:lnTo>
                  <a:cubicBezTo>
                    <a:pt x="19030" y="2034436"/>
                    <a:pt x="12442" y="2031708"/>
                    <a:pt x="7585" y="2026851"/>
                  </a:cubicBezTo>
                  <a:cubicBezTo>
                    <a:pt x="2729" y="2021994"/>
                    <a:pt x="0" y="2015407"/>
                    <a:pt x="0" y="2008538"/>
                  </a:cubicBezTo>
                  <a:lnTo>
                    <a:pt x="0" y="25898"/>
                  </a:lnTo>
                  <a:cubicBezTo>
                    <a:pt x="0" y="19030"/>
                    <a:pt x="2729" y="12442"/>
                    <a:pt x="7585" y="7585"/>
                  </a:cubicBezTo>
                  <a:cubicBezTo>
                    <a:pt x="12442" y="2729"/>
                    <a:pt x="19030" y="0"/>
                    <a:pt x="25898" y="0"/>
                  </a:cubicBezTo>
                  <a:close/>
                </a:path>
              </a:pathLst>
            </a:custGeom>
            <a:solidFill>
              <a:srgbClr val="FFFFFF"/>
            </a:solidFill>
          </p:spPr>
        </p:sp>
        <p:sp>
          <p:nvSpPr>
            <p:cNvPr name="TextBox 9" id="9"/>
            <p:cNvSpPr txBox="true"/>
            <p:nvPr/>
          </p:nvSpPr>
          <p:spPr>
            <a:xfrm>
              <a:off x="0" y="0"/>
              <a:ext cx="4015309" cy="2034436"/>
            </a:xfrm>
            <a:prstGeom prst="rect">
              <a:avLst/>
            </a:prstGeom>
          </p:spPr>
          <p:txBody>
            <a:bodyPr anchor="ctr" rtlCol="false" tIns="50800" lIns="50800" bIns="50800" rIns="50800"/>
            <a:lstStyle/>
            <a:p>
              <a:pPr algn="ctr">
                <a:lnSpc>
                  <a:spcPts val="2999"/>
                </a:lnSpc>
              </a:pPr>
            </a:p>
          </p:txBody>
        </p:sp>
      </p:grpSp>
      <p:sp>
        <p:nvSpPr>
          <p:cNvPr name="Freeform 10" id="10"/>
          <p:cNvSpPr/>
          <p:nvPr/>
        </p:nvSpPr>
        <p:spPr>
          <a:xfrm flipH="false" flipV="false" rot="0">
            <a:off x="15783272" y="205759"/>
            <a:ext cx="2309327" cy="2057400"/>
          </a:xfrm>
          <a:custGeom>
            <a:avLst/>
            <a:gdLst/>
            <a:ahLst/>
            <a:cxnLst/>
            <a:rect r="r" b="b" t="t" l="l"/>
            <a:pathLst>
              <a:path h="2057400" w="2309327">
                <a:moveTo>
                  <a:pt x="0" y="0"/>
                </a:moveTo>
                <a:lnTo>
                  <a:pt x="2309327" y="0"/>
                </a:lnTo>
                <a:lnTo>
                  <a:pt x="2309327" y="2057400"/>
                </a:lnTo>
                <a:lnTo>
                  <a:pt x="0" y="20574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891124" y="-39990"/>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10"/>
            <a:stretch>
              <a:fillRect l="0" t="0" r="0" b="0"/>
            </a:stretch>
          </a:blipFill>
        </p:spPr>
      </p:sp>
      <p:sp>
        <p:nvSpPr>
          <p:cNvPr name="Freeform 12" id="12"/>
          <p:cNvSpPr/>
          <p:nvPr/>
        </p:nvSpPr>
        <p:spPr>
          <a:xfrm flipH="false" flipV="false" rot="0">
            <a:off x="1777501" y="682746"/>
            <a:ext cx="2537993" cy="1093644"/>
          </a:xfrm>
          <a:custGeom>
            <a:avLst/>
            <a:gdLst/>
            <a:ahLst/>
            <a:cxnLst/>
            <a:rect r="r" b="b" t="t" l="l"/>
            <a:pathLst>
              <a:path h="1093644" w="2537993">
                <a:moveTo>
                  <a:pt x="0" y="0"/>
                </a:moveTo>
                <a:lnTo>
                  <a:pt x="2537993" y="0"/>
                </a:lnTo>
                <a:lnTo>
                  <a:pt x="2537993" y="1093644"/>
                </a:lnTo>
                <a:lnTo>
                  <a:pt x="0" y="109364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1268244" y="7975311"/>
            <a:ext cx="1867832" cy="2109078"/>
          </a:xfrm>
          <a:custGeom>
            <a:avLst/>
            <a:gdLst/>
            <a:ahLst/>
            <a:cxnLst/>
            <a:rect r="r" b="b" t="t" l="l"/>
            <a:pathLst>
              <a:path h="2109078" w="1867832">
                <a:moveTo>
                  <a:pt x="0" y="0"/>
                </a:moveTo>
                <a:lnTo>
                  <a:pt x="1867832" y="0"/>
                </a:lnTo>
                <a:lnTo>
                  <a:pt x="1867832" y="2109078"/>
                </a:lnTo>
                <a:lnTo>
                  <a:pt x="0" y="210907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4" id="14"/>
          <p:cNvSpPr/>
          <p:nvPr/>
        </p:nvSpPr>
        <p:spPr>
          <a:xfrm flipH="false" flipV="false" rot="0">
            <a:off x="15349536" y="8360478"/>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10"/>
            <a:stretch>
              <a:fillRect l="0" t="0" r="0" b="0"/>
            </a:stretch>
          </a:blipFill>
        </p:spPr>
      </p:sp>
      <p:sp>
        <p:nvSpPr>
          <p:cNvPr name="Freeform 15" id="15"/>
          <p:cNvSpPr/>
          <p:nvPr/>
        </p:nvSpPr>
        <p:spPr>
          <a:xfrm flipH="false" flipV="false" rot="0">
            <a:off x="16878988" y="7733140"/>
            <a:ext cx="1018935" cy="2631053"/>
          </a:xfrm>
          <a:custGeom>
            <a:avLst/>
            <a:gdLst/>
            <a:ahLst/>
            <a:cxnLst/>
            <a:rect r="r" b="b" t="t" l="l"/>
            <a:pathLst>
              <a:path h="2631053" w="1018935">
                <a:moveTo>
                  <a:pt x="0" y="0"/>
                </a:moveTo>
                <a:lnTo>
                  <a:pt x="1018935" y="0"/>
                </a:lnTo>
                <a:lnTo>
                  <a:pt x="1018935" y="2631053"/>
                </a:lnTo>
                <a:lnTo>
                  <a:pt x="0" y="2631053"/>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6" id="16"/>
          <p:cNvSpPr/>
          <p:nvPr/>
        </p:nvSpPr>
        <p:spPr>
          <a:xfrm flipH="false" flipV="false" rot="0">
            <a:off x="2774158" y="1776390"/>
            <a:ext cx="13963260" cy="4960076"/>
          </a:xfrm>
          <a:custGeom>
            <a:avLst/>
            <a:gdLst/>
            <a:ahLst/>
            <a:cxnLst/>
            <a:rect r="r" b="b" t="t" l="l"/>
            <a:pathLst>
              <a:path h="4960076" w="13963260">
                <a:moveTo>
                  <a:pt x="0" y="0"/>
                </a:moveTo>
                <a:lnTo>
                  <a:pt x="13963260" y="0"/>
                </a:lnTo>
                <a:lnTo>
                  <a:pt x="13963260" y="4960076"/>
                </a:lnTo>
                <a:lnTo>
                  <a:pt x="0" y="4960076"/>
                </a:lnTo>
                <a:lnTo>
                  <a:pt x="0" y="0"/>
                </a:lnTo>
                <a:close/>
              </a:path>
            </a:pathLst>
          </a:custGeom>
          <a:blipFill>
            <a:blip r:embed="rId17"/>
            <a:stretch>
              <a:fillRect l="-1347" t="-43338" r="-962" b="-18669"/>
            </a:stretch>
          </a:blipFill>
        </p:spPr>
      </p:sp>
      <p:sp>
        <p:nvSpPr>
          <p:cNvPr name="Freeform 17" id="17"/>
          <p:cNvSpPr/>
          <p:nvPr/>
        </p:nvSpPr>
        <p:spPr>
          <a:xfrm flipH="false" flipV="false" rot="0">
            <a:off x="2931072" y="6809366"/>
            <a:ext cx="5875506" cy="1621342"/>
          </a:xfrm>
          <a:custGeom>
            <a:avLst/>
            <a:gdLst/>
            <a:ahLst/>
            <a:cxnLst/>
            <a:rect r="r" b="b" t="t" l="l"/>
            <a:pathLst>
              <a:path h="1621342" w="5875506">
                <a:moveTo>
                  <a:pt x="0" y="0"/>
                </a:moveTo>
                <a:lnTo>
                  <a:pt x="5875506" y="0"/>
                </a:lnTo>
                <a:lnTo>
                  <a:pt x="5875506" y="1621343"/>
                </a:lnTo>
                <a:lnTo>
                  <a:pt x="0" y="1621343"/>
                </a:lnTo>
                <a:lnTo>
                  <a:pt x="0" y="0"/>
                </a:lnTo>
                <a:close/>
              </a:path>
            </a:pathLst>
          </a:custGeom>
          <a:blipFill>
            <a:blip r:embed="rId18"/>
            <a:stretch>
              <a:fillRect l="-3143" t="-279942" r="-135636" b="-79750"/>
            </a:stretch>
          </a:blipFill>
        </p:spPr>
      </p:sp>
      <p:sp>
        <p:nvSpPr>
          <p:cNvPr name="TextBox 18" id="18"/>
          <p:cNvSpPr txBox="true"/>
          <p:nvPr/>
        </p:nvSpPr>
        <p:spPr>
          <a:xfrm rot="0">
            <a:off x="1480884" y="688231"/>
            <a:ext cx="9454173" cy="821697"/>
          </a:xfrm>
          <a:prstGeom prst="rect">
            <a:avLst/>
          </a:prstGeom>
        </p:spPr>
        <p:txBody>
          <a:bodyPr anchor="t" rtlCol="false" tIns="0" lIns="0" bIns="0" rIns="0">
            <a:spAutoFit/>
          </a:bodyPr>
          <a:lstStyle/>
          <a:p>
            <a:pPr algn="ctr" marL="0" indent="0" lvl="0">
              <a:lnSpc>
                <a:spcPts val="6100"/>
              </a:lnSpc>
              <a:spcBef>
                <a:spcPct val="0"/>
              </a:spcBef>
            </a:pPr>
            <a:r>
              <a:rPr lang="en-US" sz="6100">
                <a:solidFill>
                  <a:srgbClr val="000000"/>
                </a:solidFill>
                <a:latin typeface="More Sugar"/>
                <a:ea typeface="More Sugar"/>
                <a:cs typeface="More Sugar"/>
                <a:sym typeface="More Sugar"/>
              </a:rPr>
              <a:t>Certificatele elevilor</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176560"/>
            <a:ext cx="18399473" cy="10544872"/>
          </a:xfrm>
          <a:custGeom>
            <a:avLst/>
            <a:gdLst/>
            <a:ahLst/>
            <a:cxnLst/>
            <a:rect r="r" b="b" t="t" l="l"/>
            <a:pathLst>
              <a:path h="10544872" w="18399473">
                <a:moveTo>
                  <a:pt x="0" y="0"/>
                </a:moveTo>
                <a:lnTo>
                  <a:pt x="18399473" y="0"/>
                </a:lnTo>
                <a:lnTo>
                  <a:pt x="18399473" y="10544872"/>
                </a:lnTo>
                <a:lnTo>
                  <a:pt x="0" y="10544872"/>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40781" r="0" b="-40949"/>
            </a:stretch>
          </a:blipFill>
        </p:spPr>
      </p:sp>
      <p:sp>
        <p:nvSpPr>
          <p:cNvPr name="Freeform 3" id="3"/>
          <p:cNvSpPr/>
          <p:nvPr/>
        </p:nvSpPr>
        <p:spPr>
          <a:xfrm flipH="false" flipV="false" rot="0">
            <a:off x="0" y="0"/>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0" y="44205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0" y="88401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p:nvPr/>
        </p:nvGrpSpPr>
        <p:grpSpPr>
          <a:xfrm rot="0">
            <a:off x="3101853" y="1281250"/>
            <a:ext cx="12084294" cy="7724500"/>
            <a:chOff x="0" y="0"/>
            <a:chExt cx="3182695" cy="2034436"/>
          </a:xfrm>
        </p:grpSpPr>
        <p:sp>
          <p:nvSpPr>
            <p:cNvPr name="Freeform 7" id="7"/>
            <p:cNvSpPr/>
            <p:nvPr/>
          </p:nvSpPr>
          <p:spPr>
            <a:xfrm flipH="false" flipV="false" rot="0">
              <a:off x="0" y="0"/>
              <a:ext cx="3182695" cy="2034436"/>
            </a:xfrm>
            <a:custGeom>
              <a:avLst/>
              <a:gdLst/>
              <a:ahLst/>
              <a:cxnLst/>
              <a:rect r="r" b="b" t="t" l="l"/>
              <a:pathLst>
                <a:path h="2034436" w="3182695">
                  <a:moveTo>
                    <a:pt x="32674" y="0"/>
                  </a:moveTo>
                  <a:lnTo>
                    <a:pt x="3150021" y="0"/>
                  </a:lnTo>
                  <a:cubicBezTo>
                    <a:pt x="3158687" y="0"/>
                    <a:pt x="3166997" y="3442"/>
                    <a:pt x="3173125" y="9570"/>
                  </a:cubicBezTo>
                  <a:cubicBezTo>
                    <a:pt x="3179252" y="15697"/>
                    <a:pt x="3182695" y="24008"/>
                    <a:pt x="3182695" y="32674"/>
                  </a:cubicBezTo>
                  <a:lnTo>
                    <a:pt x="3182695" y="2001763"/>
                  </a:lnTo>
                  <a:cubicBezTo>
                    <a:pt x="3182695" y="2010428"/>
                    <a:pt x="3179252" y="2018739"/>
                    <a:pt x="3173125" y="2024866"/>
                  </a:cubicBezTo>
                  <a:cubicBezTo>
                    <a:pt x="3166997" y="2030994"/>
                    <a:pt x="3158687" y="2034436"/>
                    <a:pt x="3150021" y="2034436"/>
                  </a:cubicBezTo>
                  <a:lnTo>
                    <a:pt x="32674" y="2034436"/>
                  </a:lnTo>
                  <a:cubicBezTo>
                    <a:pt x="24008" y="2034436"/>
                    <a:pt x="15697" y="2030994"/>
                    <a:pt x="9570" y="2024866"/>
                  </a:cubicBezTo>
                  <a:cubicBezTo>
                    <a:pt x="3442" y="2018739"/>
                    <a:pt x="0" y="2010428"/>
                    <a:pt x="0" y="2001763"/>
                  </a:cubicBezTo>
                  <a:lnTo>
                    <a:pt x="0" y="32674"/>
                  </a:lnTo>
                  <a:cubicBezTo>
                    <a:pt x="0" y="24008"/>
                    <a:pt x="3442" y="15697"/>
                    <a:pt x="9570" y="9570"/>
                  </a:cubicBezTo>
                  <a:cubicBezTo>
                    <a:pt x="15697" y="3442"/>
                    <a:pt x="24008" y="0"/>
                    <a:pt x="32674" y="0"/>
                  </a:cubicBezTo>
                  <a:close/>
                </a:path>
              </a:pathLst>
            </a:custGeom>
            <a:solidFill>
              <a:srgbClr val="FFFFFF"/>
            </a:solidFill>
          </p:spPr>
        </p:sp>
        <p:sp>
          <p:nvSpPr>
            <p:cNvPr name="TextBox 8" id="8"/>
            <p:cNvSpPr txBox="true"/>
            <p:nvPr/>
          </p:nvSpPr>
          <p:spPr>
            <a:xfrm>
              <a:off x="0" y="0"/>
              <a:ext cx="3182695" cy="2034436"/>
            </a:xfrm>
            <a:prstGeom prst="rect">
              <a:avLst/>
            </a:prstGeom>
          </p:spPr>
          <p:txBody>
            <a:bodyPr anchor="ctr" rtlCol="false" tIns="50800" lIns="50800" bIns="50800" rIns="50800"/>
            <a:lstStyle/>
            <a:p>
              <a:pPr algn="ctr">
                <a:lnSpc>
                  <a:spcPts val="2999"/>
                </a:lnSpc>
              </a:pPr>
            </a:p>
          </p:txBody>
        </p:sp>
      </p:grpSp>
      <p:sp>
        <p:nvSpPr>
          <p:cNvPr name="Freeform 9" id="9"/>
          <p:cNvSpPr/>
          <p:nvPr/>
        </p:nvSpPr>
        <p:spPr>
          <a:xfrm flipH="false" flipV="false" rot="0">
            <a:off x="15783272" y="196233"/>
            <a:ext cx="2369139" cy="2675133"/>
          </a:xfrm>
          <a:custGeom>
            <a:avLst/>
            <a:gdLst/>
            <a:ahLst/>
            <a:cxnLst/>
            <a:rect r="r" b="b" t="t" l="l"/>
            <a:pathLst>
              <a:path h="2675133" w="2369139">
                <a:moveTo>
                  <a:pt x="0" y="0"/>
                </a:moveTo>
                <a:lnTo>
                  <a:pt x="2369139" y="0"/>
                </a:lnTo>
                <a:lnTo>
                  <a:pt x="2369139" y="2675133"/>
                </a:lnTo>
                <a:lnTo>
                  <a:pt x="0" y="267513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2395535" y="505100"/>
            <a:ext cx="2309327" cy="2057400"/>
          </a:xfrm>
          <a:custGeom>
            <a:avLst/>
            <a:gdLst/>
            <a:ahLst/>
            <a:cxnLst/>
            <a:rect r="r" b="b" t="t" l="l"/>
            <a:pathLst>
              <a:path h="2057400" w="2309327">
                <a:moveTo>
                  <a:pt x="0" y="0"/>
                </a:moveTo>
                <a:lnTo>
                  <a:pt x="2309327" y="0"/>
                </a:lnTo>
                <a:lnTo>
                  <a:pt x="2309327" y="2057400"/>
                </a:lnTo>
                <a:lnTo>
                  <a:pt x="0" y="20574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7639906" y="8990745"/>
            <a:ext cx="3008187" cy="1296255"/>
          </a:xfrm>
          <a:custGeom>
            <a:avLst/>
            <a:gdLst/>
            <a:ahLst/>
            <a:cxnLst/>
            <a:rect r="r" b="b" t="t" l="l"/>
            <a:pathLst>
              <a:path h="1296255" w="3008187">
                <a:moveTo>
                  <a:pt x="0" y="0"/>
                </a:moveTo>
                <a:lnTo>
                  <a:pt x="3008188" y="0"/>
                </a:lnTo>
                <a:lnTo>
                  <a:pt x="3008188" y="1296255"/>
                </a:lnTo>
                <a:lnTo>
                  <a:pt x="0" y="129625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0">
            <a:off x="2395535" y="4961683"/>
            <a:ext cx="1015342" cy="955098"/>
          </a:xfrm>
          <a:custGeom>
            <a:avLst/>
            <a:gdLst/>
            <a:ahLst/>
            <a:cxnLst/>
            <a:rect r="r" b="b" t="t" l="l"/>
            <a:pathLst>
              <a:path h="955098" w="1015342">
                <a:moveTo>
                  <a:pt x="0" y="0"/>
                </a:moveTo>
                <a:lnTo>
                  <a:pt x="1015342" y="0"/>
                </a:lnTo>
                <a:lnTo>
                  <a:pt x="1015342" y="955098"/>
                </a:lnTo>
                <a:lnTo>
                  <a:pt x="0" y="95509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3" id="13"/>
          <p:cNvSpPr/>
          <p:nvPr/>
        </p:nvSpPr>
        <p:spPr>
          <a:xfrm flipH="false" flipV="false" rot="0">
            <a:off x="14136124" y="1129790"/>
            <a:ext cx="2323043" cy="2048150"/>
          </a:xfrm>
          <a:custGeom>
            <a:avLst/>
            <a:gdLst/>
            <a:ahLst/>
            <a:cxnLst/>
            <a:rect r="r" b="b" t="t" l="l"/>
            <a:pathLst>
              <a:path h="2048150" w="2323043">
                <a:moveTo>
                  <a:pt x="0" y="0"/>
                </a:moveTo>
                <a:lnTo>
                  <a:pt x="2323044" y="0"/>
                </a:lnTo>
                <a:lnTo>
                  <a:pt x="2323044" y="2048150"/>
                </a:lnTo>
                <a:lnTo>
                  <a:pt x="0" y="2048150"/>
                </a:lnTo>
                <a:lnTo>
                  <a:pt x="0" y="0"/>
                </a:lnTo>
                <a:close/>
              </a:path>
            </a:pathLst>
          </a:custGeom>
          <a:blipFill>
            <a:blip r:embed="rId14"/>
            <a:stretch>
              <a:fillRect l="0" t="0" r="0" b="0"/>
            </a:stretch>
          </a:blipFill>
        </p:spPr>
      </p:sp>
      <p:sp>
        <p:nvSpPr>
          <p:cNvPr name="TextBox 14" id="14"/>
          <p:cNvSpPr txBox="true"/>
          <p:nvPr/>
        </p:nvSpPr>
        <p:spPr>
          <a:xfrm rot="0">
            <a:off x="2395535" y="3811727"/>
            <a:ext cx="13183370" cy="3778249"/>
          </a:xfrm>
          <a:prstGeom prst="rect">
            <a:avLst/>
          </a:prstGeom>
        </p:spPr>
        <p:txBody>
          <a:bodyPr anchor="t" rtlCol="false" tIns="0" lIns="0" bIns="0" rIns="0">
            <a:spAutoFit/>
          </a:bodyPr>
          <a:lstStyle/>
          <a:p>
            <a:pPr algn="ctr">
              <a:lnSpc>
                <a:spcPts val="14499"/>
              </a:lnSpc>
            </a:pPr>
            <a:r>
              <a:rPr lang="en-US" sz="14499">
                <a:solidFill>
                  <a:srgbClr val="00BF63"/>
                </a:solidFill>
                <a:latin typeface="More Sugar"/>
                <a:ea typeface="More Sugar"/>
                <a:cs typeface="More Sugar"/>
                <a:sym typeface="More Sugar"/>
              </a:rPr>
              <a:t>VĂ MULȚUMEȘTE!</a:t>
            </a:r>
          </a:p>
        </p:txBody>
      </p:sp>
      <p:sp>
        <p:nvSpPr>
          <p:cNvPr name="Freeform 15" id="15"/>
          <p:cNvSpPr/>
          <p:nvPr/>
        </p:nvSpPr>
        <p:spPr>
          <a:xfrm flipH="false" flipV="false" rot="0">
            <a:off x="13898512" y="6650841"/>
            <a:ext cx="3360788" cy="3311904"/>
          </a:xfrm>
          <a:custGeom>
            <a:avLst/>
            <a:gdLst/>
            <a:ahLst/>
            <a:cxnLst/>
            <a:rect r="r" b="b" t="t" l="l"/>
            <a:pathLst>
              <a:path h="3311904" w="3360788">
                <a:moveTo>
                  <a:pt x="0" y="0"/>
                </a:moveTo>
                <a:lnTo>
                  <a:pt x="3360788" y="0"/>
                </a:lnTo>
                <a:lnTo>
                  <a:pt x="3360788" y="3311904"/>
                </a:lnTo>
                <a:lnTo>
                  <a:pt x="0" y="3311904"/>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6" id="16"/>
          <p:cNvSpPr/>
          <p:nvPr/>
        </p:nvSpPr>
        <p:spPr>
          <a:xfrm flipH="false" flipV="false" rot="0">
            <a:off x="1861092" y="7050417"/>
            <a:ext cx="3099570" cy="2969952"/>
          </a:xfrm>
          <a:custGeom>
            <a:avLst/>
            <a:gdLst/>
            <a:ahLst/>
            <a:cxnLst/>
            <a:rect r="r" b="b" t="t" l="l"/>
            <a:pathLst>
              <a:path h="2969952" w="3099570">
                <a:moveTo>
                  <a:pt x="0" y="0"/>
                </a:moveTo>
                <a:lnTo>
                  <a:pt x="3099570" y="0"/>
                </a:lnTo>
                <a:lnTo>
                  <a:pt x="3099570" y="2969952"/>
                </a:lnTo>
                <a:lnTo>
                  <a:pt x="0" y="2969952"/>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7" id="17"/>
          <p:cNvSpPr/>
          <p:nvPr/>
        </p:nvSpPr>
        <p:spPr>
          <a:xfrm flipH="false" flipV="false" rot="0">
            <a:off x="16878988" y="7333436"/>
            <a:ext cx="1173729" cy="3030757"/>
          </a:xfrm>
          <a:custGeom>
            <a:avLst/>
            <a:gdLst/>
            <a:ahLst/>
            <a:cxnLst/>
            <a:rect r="r" b="b" t="t" l="l"/>
            <a:pathLst>
              <a:path h="3030757" w="1173729">
                <a:moveTo>
                  <a:pt x="0" y="0"/>
                </a:moveTo>
                <a:lnTo>
                  <a:pt x="1173730" y="0"/>
                </a:lnTo>
                <a:lnTo>
                  <a:pt x="1173730" y="3030757"/>
                </a:lnTo>
                <a:lnTo>
                  <a:pt x="0" y="3030757"/>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TextBox 18" id="18"/>
          <p:cNvSpPr txBox="true"/>
          <p:nvPr/>
        </p:nvSpPr>
        <p:spPr>
          <a:xfrm rot="0">
            <a:off x="5886531" y="2020515"/>
            <a:ext cx="6514937" cy="672464"/>
          </a:xfrm>
          <a:prstGeom prst="rect">
            <a:avLst/>
          </a:prstGeom>
        </p:spPr>
        <p:txBody>
          <a:bodyPr anchor="t" rtlCol="false" tIns="0" lIns="0" bIns="0" rIns="0">
            <a:spAutoFit/>
          </a:bodyPr>
          <a:lstStyle/>
          <a:p>
            <a:pPr algn="ctr">
              <a:lnSpc>
                <a:spcPts val="5099"/>
              </a:lnSpc>
            </a:pPr>
            <a:r>
              <a:rPr lang="en-US" sz="5099">
                <a:solidFill>
                  <a:srgbClr val="0063F2"/>
                </a:solidFill>
                <a:latin typeface="Trocchi"/>
                <a:ea typeface="Trocchi"/>
                <a:cs typeface="Trocchi"/>
                <a:sym typeface="Trocchi"/>
              </a:rPr>
              <a:t>CLASA I E </a:t>
            </a:r>
          </a:p>
        </p:txBody>
      </p:sp>
      <p:sp>
        <p:nvSpPr>
          <p:cNvPr name="TextBox 19" id="19"/>
          <p:cNvSpPr txBox="true"/>
          <p:nvPr/>
        </p:nvSpPr>
        <p:spPr>
          <a:xfrm rot="0">
            <a:off x="5886531" y="8135343"/>
            <a:ext cx="6514937" cy="781050"/>
          </a:xfrm>
          <a:prstGeom prst="rect">
            <a:avLst/>
          </a:prstGeom>
        </p:spPr>
        <p:txBody>
          <a:bodyPr anchor="t" rtlCol="false" tIns="0" lIns="0" bIns="0" rIns="0">
            <a:spAutoFit/>
          </a:bodyPr>
          <a:lstStyle/>
          <a:p>
            <a:pPr algn="ctr">
              <a:lnSpc>
                <a:spcPts val="3000"/>
              </a:lnSpc>
            </a:pPr>
            <a:r>
              <a:rPr lang="en-US" sz="3000">
                <a:solidFill>
                  <a:srgbClr val="000000"/>
                </a:solidFill>
                <a:latin typeface="Kaushan Script"/>
                <a:ea typeface="Kaushan Script"/>
                <a:cs typeface="Kaushan Script"/>
                <a:sym typeface="Kaushan Script"/>
              </a:rPr>
              <a:t>Prezentare : prof.înv.primar </a:t>
            </a:r>
          </a:p>
          <a:p>
            <a:pPr algn="ctr">
              <a:lnSpc>
                <a:spcPts val="3000"/>
              </a:lnSpc>
            </a:pPr>
            <a:r>
              <a:rPr lang="en-US" sz="3000">
                <a:solidFill>
                  <a:srgbClr val="000000"/>
                </a:solidFill>
                <a:latin typeface="Kaushan Script"/>
                <a:ea typeface="Kaushan Script"/>
                <a:cs typeface="Kaushan Script"/>
                <a:sym typeface="Kaushan Script"/>
              </a:rPr>
              <a:t>                               </a:t>
            </a:r>
            <a:r>
              <a:rPr lang="en-US" sz="3000">
                <a:solidFill>
                  <a:srgbClr val="000000"/>
                </a:solidFill>
                <a:latin typeface="Kaushan Script"/>
                <a:ea typeface="Kaushan Script"/>
                <a:cs typeface="Kaushan Script"/>
                <a:sym typeface="Kaushan Script"/>
              </a:rPr>
              <a:t>Dodi Florina-Mihaela</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32234" y="-151006"/>
            <a:ext cx="19152468" cy="10828298"/>
          </a:xfrm>
          <a:custGeom>
            <a:avLst/>
            <a:gdLst/>
            <a:ahLst/>
            <a:cxnLst/>
            <a:rect r="r" b="b" t="t" l="l"/>
            <a:pathLst>
              <a:path h="10828298" w="19152468">
                <a:moveTo>
                  <a:pt x="0" y="0"/>
                </a:moveTo>
                <a:lnTo>
                  <a:pt x="19152468" y="0"/>
                </a:lnTo>
                <a:lnTo>
                  <a:pt x="19152468" y="10828299"/>
                </a:lnTo>
                <a:lnTo>
                  <a:pt x="0" y="10828299"/>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38837" r="0" b="-45378"/>
            </a:stretch>
          </a:blipFill>
        </p:spPr>
      </p:sp>
      <p:sp>
        <p:nvSpPr>
          <p:cNvPr name="Freeform 3" id="3"/>
          <p:cNvSpPr/>
          <p:nvPr/>
        </p:nvSpPr>
        <p:spPr>
          <a:xfrm flipH="false" flipV="false" rot="0">
            <a:off x="0" y="0"/>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0" y="44205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0" y="88401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1141328">
            <a:off x="16157949" y="7651595"/>
            <a:ext cx="628125" cy="1216440"/>
          </a:xfrm>
          <a:custGeom>
            <a:avLst/>
            <a:gdLst/>
            <a:ahLst/>
            <a:cxnLst/>
            <a:rect r="r" b="b" t="t" l="l"/>
            <a:pathLst>
              <a:path h="1216440" w="628125">
                <a:moveTo>
                  <a:pt x="0" y="0"/>
                </a:moveTo>
                <a:lnTo>
                  <a:pt x="628126" y="0"/>
                </a:lnTo>
                <a:lnTo>
                  <a:pt x="628126" y="1216440"/>
                </a:lnTo>
                <a:lnTo>
                  <a:pt x="0" y="12164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0">
            <a:off x="1721537" y="1452856"/>
            <a:ext cx="15245627" cy="7724500"/>
            <a:chOff x="0" y="0"/>
            <a:chExt cx="4015309" cy="2034436"/>
          </a:xfrm>
        </p:grpSpPr>
        <p:sp>
          <p:nvSpPr>
            <p:cNvPr name="Freeform 8" id="8"/>
            <p:cNvSpPr/>
            <p:nvPr/>
          </p:nvSpPr>
          <p:spPr>
            <a:xfrm flipH="false" flipV="false" rot="0">
              <a:off x="0" y="0"/>
              <a:ext cx="4015309" cy="2034436"/>
            </a:xfrm>
            <a:custGeom>
              <a:avLst/>
              <a:gdLst/>
              <a:ahLst/>
              <a:cxnLst/>
              <a:rect r="r" b="b" t="t" l="l"/>
              <a:pathLst>
                <a:path h="2034436" w="4015309">
                  <a:moveTo>
                    <a:pt x="25898" y="0"/>
                  </a:moveTo>
                  <a:lnTo>
                    <a:pt x="3989411" y="0"/>
                  </a:lnTo>
                  <a:cubicBezTo>
                    <a:pt x="3996279" y="0"/>
                    <a:pt x="4002867" y="2729"/>
                    <a:pt x="4007724" y="7585"/>
                  </a:cubicBezTo>
                  <a:cubicBezTo>
                    <a:pt x="4012581" y="12442"/>
                    <a:pt x="4015309" y="19030"/>
                    <a:pt x="4015309" y="25898"/>
                  </a:cubicBezTo>
                  <a:lnTo>
                    <a:pt x="4015309" y="2008538"/>
                  </a:lnTo>
                  <a:cubicBezTo>
                    <a:pt x="4015309" y="2015407"/>
                    <a:pt x="4012581" y="2021994"/>
                    <a:pt x="4007724" y="2026851"/>
                  </a:cubicBezTo>
                  <a:cubicBezTo>
                    <a:pt x="4002867" y="2031708"/>
                    <a:pt x="3996279" y="2034436"/>
                    <a:pt x="3989411" y="2034436"/>
                  </a:cubicBezTo>
                  <a:lnTo>
                    <a:pt x="25898" y="2034436"/>
                  </a:lnTo>
                  <a:cubicBezTo>
                    <a:pt x="19030" y="2034436"/>
                    <a:pt x="12442" y="2031708"/>
                    <a:pt x="7585" y="2026851"/>
                  </a:cubicBezTo>
                  <a:cubicBezTo>
                    <a:pt x="2729" y="2021994"/>
                    <a:pt x="0" y="2015407"/>
                    <a:pt x="0" y="2008538"/>
                  </a:cubicBezTo>
                  <a:lnTo>
                    <a:pt x="0" y="25898"/>
                  </a:lnTo>
                  <a:cubicBezTo>
                    <a:pt x="0" y="19030"/>
                    <a:pt x="2729" y="12442"/>
                    <a:pt x="7585" y="7585"/>
                  </a:cubicBezTo>
                  <a:cubicBezTo>
                    <a:pt x="12442" y="2729"/>
                    <a:pt x="19030" y="0"/>
                    <a:pt x="25898" y="0"/>
                  </a:cubicBezTo>
                  <a:close/>
                </a:path>
              </a:pathLst>
            </a:custGeom>
            <a:solidFill>
              <a:srgbClr val="FFFFFF"/>
            </a:solidFill>
          </p:spPr>
        </p:sp>
        <p:sp>
          <p:nvSpPr>
            <p:cNvPr name="TextBox 9" id="9"/>
            <p:cNvSpPr txBox="true"/>
            <p:nvPr/>
          </p:nvSpPr>
          <p:spPr>
            <a:xfrm>
              <a:off x="0" y="0"/>
              <a:ext cx="4015309" cy="2034436"/>
            </a:xfrm>
            <a:prstGeom prst="rect">
              <a:avLst/>
            </a:prstGeom>
          </p:spPr>
          <p:txBody>
            <a:bodyPr anchor="ctr" rtlCol="false" tIns="50800" lIns="50800" bIns="50800" rIns="50800"/>
            <a:lstStyle/>
            <a:p>
              <a:pPr algn="ctr">
                <a:lnSpc>
                  <a:spcPts val="2999"/>
                </a:lnSpc>
              </a:pPr>
            </a:p>
          </p:txBody>
        </p:sp>
      </p:grpSp>
      <p:sp>
        <p:nvSpPr>
          <p:cNvPr name="Freeform 10" id="10"/>
          <p:cNvSpPr/>
          <p:nvPr/>
        </p:nvSpPr>
        <p:spPr>
          <a:xfrm flipH="false" flipV="false" rot="0">
            <a:off x="1074544" y="424156"/>
            <a:ext cx="2309327" cy="2057400"/>
          </a:xfrm>
          <a:custGeom>
            <a:avLst/>
            <a:gdLst/>
            <a:ahLst/>
            <a:cxnLst/>
            <a:rect r="r" b="b" t="t" l="l"/>
            <a:pathLst>
              <a:path h="2057400" w="2309327">
                <a:moveTo>
                  <a:pt x="0" y="0"/>
                </a:moveTo>
                <a:lnTo>
                  <a:pt x="2309327" y="0"/>
                </a:lnTo>
                <a:lnTo>
                  <a:pt x="2309327" y="2057400"/>
                </a:lnTo>
                <a:lnTo>
                  <a:pt x="0" y="20574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11" id="11"/>
          <p:cNvGrpSpPr/>
          <p:nvPr/>
        </p:nvGrpSpPr>
        <p:grpSpPr>
          <a:xfrm rot="0">
            <a:off x="1777501" y="2118082"/>
            <a:ext cx="6238215" cy="6250691"/>
            <a:chOff x="0" y="0"/>
            <a:chExt cx="6350000" cy="6362700"/>
          </a:xfrm>
        </p:grpSpPr>
        <p:sp>
          <p:nvSpPr>
            <p:cNvPr name="Freeform 12" id="12"/>
            <p:cNvSpPr/>
            <p:nvPr/>
          </p:nvSpPr>
          <p:spPr>
            <a:xfrm flipH="false" flipV="false" rot="0">
              <a:off x="-8" y="10548"/>
              <a:ext cx="6350004" cy="6350002"/>
            </a:xfrm>
            <a:custGeom>
              <a:avLst/>
              <a:gdLst/>
              <a:ahLst/>
              <a:cxnLst/>
              <a:rect r="r" b="b" t="t" l="l"/>
              <a:pathLst>
                <a:path h="6350002" w="6350004">
                  <a:moveTo>
                    <a:pt x="2052010" y="199142"/>
                  </a:moveTo>
                  <a:cubicBezTo>
                    <a:pt x="2197197" y="17913"/>
                    <a:pt x="2443272" y="-48038"/>
                    <a:pt x="2659629" y="36328"/>
                  </a:cubicBezTo>
                  <a:lnTo>
                    <a:pt x="2982006" y="162045"/>
                  </a:lnTo>
                  <a:cubicBezTo>
                    <a:pt x="3106123" y="210444"/>
                    <a:pt x="3243893" y="210444"/>
                    <a:pt x="3368010" y="162045"/>
                  </a:cubicBezTo>
                  <a:lnTo>
                    <a:pt x="3690387" y="36328"/>
                  </a:lnTo>
                  <a:cubicBezTo>
                    <a:pt x="3906744" y="-48038"/>
                    <a:pt x="4152819" y="17913"/>
                    <a:pt x="4298005" y="199142"/>
                  </a:cubicBezTo>
                  <a:lnTo>
                    <a:pt x="4514337" y="469195"/>
                  </a:lnTo>
                  <a:cubicBezTo>
                    <a:pt x="4597632" y="573168"/>
                    <a:pt x="4716948" y="642052"/>
                    <a:pt x="4848640" y="662196"/>
                  </a:cubicBezTo>
                  <a:lnTo>
                    <a:pt x="5190676" y="714520"/>
                  </a:lnTo>
                  <a:cubicBezTo>
                    <a:pt x="5420228" y="749636"/>
                    <a:pt x="5600378" y="929785"/>
                    <a:pt x="5635481" y="1159338"/>
                  </a:cubicBezTo>
                  <a:lnTo>
                    <a:pt x="5687805" y="1501374"/>
                  </a:lnTo>
                  <a:cubicBezTo>
                    <a:pt x="5707947" y="1633063"/>
                    <a:pt x="5776833" y="1752376"/>
                    <a:pt x="5880806" y="1835664"/>
                  </a:cubicBezTo>
                  <a:lnTo>
                    <a:pt x="6150859" y="2051995"/>
                  </a:lnTo>
                  <a:cubicBezTo>
                    <a:pt x="6332101" y="2197182"/>
                    <a:pt x="6398040" y="2443270"/>
                    <a:pt x="6313673" y="2659614"/>
                  </a:cubicBezTo>
                  <a:lnTo>
                    <a:pt x="6187969" y="2981991"/>
                  </a:lnTo>
                  <a:cubicBezTo>
                    <a:pt x="6139569" y="3106112"/>
                    <a:pt x="6139569" y="3243887"/>
                    <a:pt x="6187969" y="3368008"/>
                  </a:cubicBezTo>
                  <a:lnTo>
                    <a:pt x="6313673" y="3690385"/>
                  </a:lnTo>
                  <a:cubicBezTo>
                    <a:pt x="6398040" y="3906742"/>
                    <a:pt x="6332101" y="4152817"/>
                    <a:pt x="6150859" y="4298003"/>
                  </a:cubicBezTo>
                  <a:lnTo>
                    <a:pt x="5880806" y="4514335"/>
                  </a:lnTo>
                  <a:cubicBezTo>
                    <a:pt x="5776833" y="4597623"/>
                    <a:pt x="5707947" y="4716936"/>
                    <a:pt x="5687805" y="4848624"/>
                  </a:cubicBezTo>
                  <a:lnTo>
                    <a:pt x="5635481" y="5190661"/>
                  </a:lnTo>
                  <a:cubicBezTo>
                    <a:pt x="5600365" y="5420214"/>
                    <a:pt x="5420228" y="5600363"/>
                    <a:pt x="5190676" y="5635478"/>
                  </a:cubicBezTo>
                  <a:lnTo>
                    <a:pt x="4848627" y="5687802"/>
                  </a:lnTo>
                  <a:cubicBezTo>
                    <a:pt x="4716939" y="5707947"/>
                    <a:pt x="4597627" y="5776832"/>
                    <a:pt x="4514337" y="5880804"/>
                  </a:cubicBezTo>
                  <a:lnTo>
                    <a:pt x="4298005" y="6150857"/>
                  </a:lnTo>
                  <a:cubicBezTo>
                    <a:pt x="4152819" y="6332099"/>
                    <a:pt x="3906744" y="6398037"/>
                    <a:pt x="3690387" y="6313671"/>
                  </a:cubicBezTo>
                  <a:lnTo>
                    <a:pt x="3368010" y="6187954"/>
                  </a:lnTo>
                  <a:cubicBezTo>
                    <a:pt x="3243893" y="6139555"/>
                    <a:pt x="3106123" y="6139555"/>
                    <a:pt x="2982006" y="6187954"/>
                  </a:cubicBezTo>
                  <a:lnTo>
                    <a:pt x="2659629" y="6313671"/>
                  </a:lnTo>
                  <a:cubicBezTo>
                    <a:pt x="2443272" y="6398037"/>
                    <a:pt x="2197197" y="6332099"/>
                    <a:pt x="2052010" y="6150857"/>
                  </a:cubicBezTo>
                  <a:lnTo>
                    <a:pt x="1835679" y="5880804"/>
                  </a:lnTo>
                  <a:cubicBezTo>
                    <a:pt x="1752389" y="5776832"/>
                    <a:pt x="1633077" y="5707947"/>
                    <a:pt x="1501389" y="5687802"/>
                  </a:cubicBezTo>
                  <a:lnTo>
                    <a:pt x="1159340" y="5635478"/>
                  </a:lnTo>
                  <a:cubicBezTo>
                    <a:pt x="929788" y="5600363"/>
                    <a:pt x="749638" y="5420214"/>
                    <a:pt x="714535" y="5190661"/>
                  </a:cubicBezTo>
                  <a:lnTo>
                    <a:pt x="662211" y="4848624"/>
                  </a:lnTo>
                  <a:cubicBezTo>
                    <a:pt x="642068" y="4716937"/>
                    <a:pt x="573183" y="4597624"/>
                    <a:pt x="469209" y="4514335"/>
                  </a:cubicBezTo>
                  <a:lnTo>
                    <a:pt x="199144" y="4298003"/>
                  </a:lnTo>
                  <a:cubicBezTo>
                    <a:pt x="17915" y="4152817"/>
                    <a:pt x="-48023" y="3906742"/>
                    <a:pt x="36330" y="3690384"/>
                  </a:cubicBezTo>
                  <a:lnTo>
                    <a:pt x="162035" y="3368007"/>
                  </a:lnTo>
                  <a:cubicBezTo>
                    <a:pt x="210433" y="3243886"/>
                    <a:pt x="210433" y="3106112"/>
                    <a:pt x="162035" y="2981991"/>
                  </a:cubicBezTo>
                  <a:lnTo>
                    <a:pt x="36330" y="2659614"/>
                  </a:lnTo>
                  <a:cubicBezTo>
                    <a:pt x="-48036" y="2443270"/>
                    <a:pt x="17902" y="2197182"/>
                    <a:pt x="199144" y="2051995"/>
                  </a:cubicBezTo>
                  <a:lnTo>
                    <a:pt x="469197" y="1835664"/>
                  </a:lnTo>
                  <a:cubicBezTo>
                    <a:pt x="573170" y="1752375"/>
                    <a:pt x="642055" y="1633062"/>
                    <a:pt x="662199" y="1501374"/>
                  </a:cubicBezTo>
                  <a:lnTo>
                    <a:pt x="714523" y="1159338"/>
                  </a:lnTo>
                  <a:cubicBezTo>
                    <a:pt x="749625" y="929785"/>
                    <a:pt x="929775" y="749636"/>
                    <a:pt x="1159327" y="714520"/>
                  </a:cubicBezTo>
                  <a:lnTo>
                    <a:pt x="1501377" y="662196"/>
                  </a:lnTo>
                  <a:cubicBezTo>
                    <a:pt x="1633064" y="642051"/>
                    <a:pt x="1752376" y="573166"/>
                    <a:pt x="1835666" y="469194"/>
                  </a:cubicBezTo>
                  <a:close/>
                </a:path>
              </a:pathLst>
            </a:custGeom>
            <a:blipFill>
              <a:blip r:embed="rId10"/>
              <a:stretch>
                <a:fillRect l="0" t="-17743" r="0" b="-17743"/>
              </a:stretch>
            </a:blipFill>
            <a:ln w="142875" cap="sq">
              <a:solidFill>
                <a:srgbClr val="FF55B2"/>
              </a:solidFill>
              <a:prstDash val="solid"/>
              <a:miter/>
            </a:ln>
          </p:spPr>
        </p:sp>
      </p:grpSp>
      <p:sp>
        <p:nvSpPr>
          <p:cNvPr name="TextBox 13" id="13"/>
          <p:cNvSpPr txBox="true"/>
          <p:nvPr/>
        </p:nvSpPr>
        <p:spPr>
          <a:xfrm rot="0">
            <a:off x="8612339" y="5129128"/>
            <a:ext cx="7859673" cy="4907272"/>
          </a:xfrm>
          <a:prstGeom prst="rect">
            <a:avLst/>
          </a:prstGeom>
        </p:spPr>
        <p:txBody>
          <a:bodyPr anchor="t" rtlCol="false" tIns="0" lIns="0" bIns="0" rIns="0">
            <a:spAutoFit/>
          </a:bodyPr>
          <a:lstStyle/>
          <a:p>
            <a:pPr algn="l">
              <a:lnSpc>
                <a:spcPts val="5550"/>
              </a:lnSpc>
            </a:pPr>
            <a:r>
              <a:rPr lang="en-US" sz="3700">
                <a:solidFill>
                  <a:srgbClr val="00BF63"/>
                </a:solidFill>
                <a:latin typeface="Bukhari Script"/>
                <a:ea typeface="Bukhari Script"/>
                <a:cs typeface="Bukhari Script"/>
                <a:sym typeface="Bukhari Script"/>
              </a:rPr>
              <a:t>                Școli din </a:t>
            </a:r>
          </a:p>
          <a:p>
            <a:pPr algn="ctr">
              <a:lnSpc>
                <a:spcPts val="5550"/>
              </a:lnSpc>
            </a:pPr>
            <a:r>
              <a:rPr lang="en-US" sz="3700">
                <a:solidFill>
                  <a:srgbClr val="00BF63"/>
                </a:solidFill>
                <a:latin typeface="Bukhari Script"/>
                <a:ea typeface="Bukhari Script"/>
                <a:cs typeface="Bukhari Script"/>
                <a:sym typeface="Bukhari Script"/>
              </a:rPr>
              <a:t>România, Spania, Grecia, Polonia, Turcia, Franța, Italia </a:t>
            </a:r>
          </a:p>
          <a:p>
            <a:pPr algn="l">
              <a:lnSpc>
                <a:spcPts val="5550"/>
              </a:lnSpc>
            </a:pPr>
          </a:p>
          <a:p>
            <a:pPr algn="ctr">
              <a:lnSpc>
                <a:spcPts val="5550"/>
              </a:lnSpc>
            </a:pPr>
            <a:r>
              <a:rPr lang="en-US" sz="3700">
                <a:solidFill>
                  <a:srgbClr val="00BF63"/>
                </a:solidFill>
                <a:latin typeface="Bukhari Script"/>
                <a:ea typeface="Bukhari Script"/>
                <a:cs typeface="Bukhari Script"/>
                <a:sym typeface="Bukhari Script"/>
              </a:rPr>
              <a:t>18 cadre didactice </a:t>
            </a:r>
          </a:p>
          <a:p>
            <a:pPr algn="ctr">
              <a:lnSpc>
                <a:spcPts val="5550"/>
              </a:lnSpc>
            </a:pPr>
          </a:p>
          <a:p>
            <a:pPr algn="ctr" marL="0" indent="0" lvl="0">
              <a:lnSpc>
                <a:spcPts val="5550"/>
              </a:lnSpc>
            </a:pPr>
            <a:r>
              <a:rPr lang="en-US" sz="3700">
                <a:solidFill>
                  <a:srgbClr val="00BF63"/>
                </a:solidFill>
                <a:latin typeface="Bukhari Script"/>
                <a:ea typeface="Bukhari Script"/>
                <a:cs typeface="Bukhari Script"/>
                <a:sym typeface="Bukhari Script"/>
              </a:rPr>
              <a:t>376 elevi</a:t>
            </a:r>
          </a:p>
        </p:txBody>
      </p:sp>
      <p:sp>
        <p:nvSpPr>
          <p:cNvPr name="Freeform 14" id="14"/>
          <p:cNvSpPr/>
          <p:nvPr/>
        </p:nvSpPr>
        <p:spPr>
          <a:xfrm flipH="false" flipV="false" rot="0">
            <a:off x="15783272" y="196233"/>
            <a:ext cx="2369139" cy="2675133"/>
          </a:xfrm>
          <a:custGeom>
            <a:avLst/>
            <a:gdLst/>
            <a:ahLst/>
            <a:cxnLst/>
            <a:rect r="r" b="b" t="t" l="l"/>
            <a:pathLst>
              <a:path h="2675133" w="2369139">
                <a:moveTo>
                  <a:pt x="0" y="0"/>
                </a:moveTo>
                <a:lnTo>
                  <a:pt x="2369139" y="0"/>
                </a:lnTo>
                <a:lnTo>
                  <a:pt x="2369139" y="2675133"/>
                </a:lnTo>
                <a:lnTo>
                  <a:pt x="0" y="2675133"/>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5" id="15"/>
          <p:cNvSpPr/>
          <p:nvPr/>
        </p:nvSpPr>
        <p:spPr>
          <a:xfrm flipH="false" flipV="false" rot="0">
            <a:off x="1721537" y="8647535"/>
            <a:ext cx="3686979" cy="1588753"/>
          </a:xfrm>
          <a:custGeom>
            <a:avLst/>
            <a:gdLst/>
            <a:ahLst/>
            <a:cxnLst/>
            <a:rect r="r" b="b" t="t" l="l"/>
            <a:pathLst>
              <a:path h="1588753" w="3686979">
                <a:moveTo>
                  <a:pt x="0" y="0"/>
                </a:moveTo>
                <a:lnTo>
                  <a:pt x="3686979" y="0"/>
                </a:lnTo>
                <a:lnTo>
                  <a:pt x="3686979" y="1588753"/>
                </a:lnTo>
                <a:lnTo>
                  <a:pt x="0" y="1588753"/>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6" id="16"/>
          <p:cNvSpPr/>
          <p:nvPr/>
        </p:nvSpPr>
        <p:spPr>
          <a:xfrm flipH="false" flipV="false" rot="0">
            <a:off x="15349536" y="8360478"/>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15"/>
            <a:stretch>
              <a:fillRect l="0" t="0" r="0" b="0"/>
            </a:stretch>
          </a:blipFill>
        </p:spPr>
      </p:sp>
      <p:sp>
        <p:nvSpPr>
          <p:cNvPr name="Freeform 17" id="17"/>
          <p:cNvSpPr/>
          <p:nvPr/>
        </p:nvSpPr>
        <p:spPr>
          <a:xfrm flipH="false" flipV="false" rot="0">
            <a:off x="16878988" y="7733140"/>
            <a:ext cx="1018935" cy="2631053"/>
          </a:xfrm>
          <a:custGeom>
            <a:avLst/>
            <a:gdLst/>
            <a:ahLst/>
            <a:cxnLst/>
            <a:rect r="r" b="b" t="t" l="l"/>
            <a:pathLst>
              <a:path h="2631053" w="1018935">
                <a:moveTo>
                  <a:pt x="0" y="0"/>
                </a:moveTo>
                <a:lnTo>
                  <a:pt x="1018935" y="0"/>
                </a:lnTo>
                <a:lnTo>
                  <a:pt x="1018935" y="2631053"/>
                </a:lnTo>
                <a:lnTo>
                  <a:pt x="0" y="2631053"/>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8" id="18"/>
          <p:cNvSpPr/>
          <p:nvPr/>
        </p:nvSpPr>
        <p:spPr>
          <a:xfrm flipH="false" flipV="false" rot="0">
            <a:off x="14767931" y="1102302"/>
            <a:ext cx="1015342" cy="955098"/>
          </a:xfrm>
          <a:custGeom>
            <a:avLst/>
            <a:gdLst/>
            <a:ahLst/>
            <a:cxnLst/>
            <a:rect r="r" b="b" t="t" l="l"/>
            <a:pathLst>
              <a:path h="955098" w="1015342">
                <a:moveTo>
                  <a:pt x="0" y="0"/>
                </a:moveTo>
                <a:lnTo>
                  <a:pt x="1015341" y="0"/>
                </a:lnTo>
                <a:lnTo>
                  <a:pt x="1015341" y="955098"/>
                </a:lnTo>
                <a:lnTo>
                  <a:pt x="0" y="955098"/>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9" id="19"/>
          <p:cNvSpPr/>
          <p:nvPr/>
        </p:nvSpPr>
        <p:spPr>
          <a:xfrm flipH="false" flipV="false" rot="0">
            <a:off x="12237733" y="474759"/>
            <a:ext cx="2303538" cy="2786102"/>
          </a:xfrm>
          <a:custGeom>
            <a:avLst/>
            <a:gdLst/>
            <a:ahLst/>
            <a:cxnLst/>
            <a:rect r="r" b="b" t="t" l="l"/>
            <a:pathLst>
              <a:path h="2786102" w="2303538">
                <a:moveTo>
                  <a:pt x="0" y="0"/>
                </a:moveTo>
                <a:lnTo>
                  <a:pt x="2303538" y="0"/>
                </a:lnTo>
                <a:lnTo>
                  <a:pt x="2303538" y="2786102"/>
                </a:lnTo>
                <a:lnTo>
                  <a:pt x="0" y="2786102"/>
                </a:lnTo>
                <a:lnTo>
                  <a:pt x="0" y="0"/>
                </a:lnTo>
                <a:close/>
              </a:path>
            </a:pathLst>
          </a:custGeom>
          <a:blipFill>
            <a:blip r:embed="rId20"/>
            <a:stretch>
              <a:fillRect l="0" t="0" r="-94508" b="0"/>
            </a:stretch>
          </a:blipFill>
        </p:spPr>
      </p:sp>
      <p:sp>
        <p:nvSpPr>
          <p:cNvPr name="TextBox 20" id="20"/>
          <p:cNvSpPr txBox="true"/>
          <p:nvPr/>
        </p:nvSpPr>
        <p:spPr>
          <a:xfrm rot="0">
            <a:off x="10772014" y="3971925"/>
            <a:ext cx="2931438" cy="874388"/>
          </a:xfrm>
          <a:prstGeom prst="rect">
            <a:avLst/>
          </a:prstGeom>
        </p:spPr>
        <p:txBody>
          <a:bodyPr anchor="t" rtlCol="false" tIns="0" lIns="0" bIns="0" rIns="0">
            <a:spAutoFit/>
          </a:bodyPr>
          <a:lstStyle/>
          <a:p>
            <a:pPr algn="l" marL="0" indent="0" lvl="0">
              <a:lnSpc>
                <a:spcPts val="7200"/>
              </a:lnSpc>
            </a:pPr>
            <a:r>
              <a:rPr lang="en-US" sz="4800">
                <a:gradFill>
                  <a:gsLst>
                    <a:gs pos="0">
                      <a:srgbClr val="5170FF">
                        <a:alpha val="100000"/>
                      </a:srgbClr>
                    </a:gs>
                    <a:gs pos="100000">
                      <a:srgbClr val="FF66C4">
                        <a:alpha val="100000"/>
                      </a:srgbClr>
                    </a:gs>
                  </a:gsLst>
                  <a:lin ang="0"/>
                </a:gradFill>
                <a:latin typeface="Bukhari Script"/>
                <a:ea typeface="Bukhari Script"/>
                <a:cs typeface="Bukhari Script"/>
                <a:sym typeface="Bukhari Script"/>
              </a:rPr>
              <a:t>Parteneri </a:t>
            </a:r>
          </a:p>
        </p:txBody>
      </p:sp>
      <p:sp>
        <p:nvSpPr>
          <p:cNvPr name="TextBox 21" id="21"/>
          <p:cNvSpPr txBox="true"/>
          <p:nvPr/>
        </p:nvSpPr>
        <p:spPr>
          <a:xfrm rot="0">
            <a:off x="11149215" y="1393796"/>
            <a:ext cx="4827645" cy="378933"/>
          </a:xfrm>
          <a:prstGeom prst="rect">
            <a:avLst/>
          </a:prstGeom>
        </p:spPr>
        <p:txBody>
          <a:bodyPr anchor="t" rtlCol="false" tIns="0" lIns="0" bIns="0" rIns="0">
            <a:spAutoFit/>
          </a:bodyPr>
          <a:lstStyle/>
          <a:p>
            <a:pPr algn="ctr">
              <a:lnSpc>
                <a:spcPts val="3081"/>
              </a:lnSpc>
              <a:spcBef>
                <a:spcPct val="0"/>
              </a:spcBef>
            </a:pPr>
            <a:r>
              <a:rPr lang="en-US" b="true" sz="2370">
                <a:solidFill>
                  <a:srgbClr val="DC441C"/>
                </a:solidFill>
                <a:latin typeface="Oswald Bold"/>
                <a:ea typeface="Oswald Bold"/>
                <a:cs typeface="Oswald Bold"/>
                <a:sym typeface="Oswald Bold"/>
              </a:rPr>
              <a:t>ID: 166599 </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32234" y="-264841"/>
            <a:ext cx="19152468" cy="10874763"/>
          </a:xfrm>
          <a:custGeom>
            <a:avLst/>
            <a:gdLst/>
            <a:ahLst/>
            <a:cxnLst/>
            <a:rect r="r" b="b" t="t" l="l"/>
            <a:pathLst>
              <a:path h="10874763" w="19152468">
                <a:moveTo>
                  <a:pt x="0" y="0"/>
                </a:moveTo>
                <a:lnTo>
                  <a:pt x="19152468" y="0"/>
                </a:lnTo>
                <a:lnTo>
                  <a:pt x="19152468" y="10874763"/>
                </a:lnTo>
                <a:lnTo>
                  <a:pt x="0" y="10874763"/>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33922" r="0" b="-49507"/>
            </a:stretch>
          </a:blipFill>
        </p:spPr>
      </p:sp>
      <p:sp>
        <p:nvSpPr>
          <p:cNvPr name="Freeform 3" id="3"/>
          <p:cNvSpPr/>
          <p:nvPr/>
        </p:nvSpPr>
        <p:spPr>
          <a:xfrm flipH="false" flipV="false" rot="0">
            <a:off x="0" y="0"/>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0" y="44205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0" y="88401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15783272" y="196233"/>
            <a:ext cx="2369139" cy="2675133"/>
          </a:xfrm>
          <a:custGeom>
            <a:avLst/>
            <a:gdLst/>
            <a:ahLst/>
            <a:cxnLst/>
            <a:rect r="r" b="b" t="t" l="l"/>
            <a:pathLst>
              <a:path h="2675133" w="2369139">
                <a:moveTo>
                  <a:pt x="0" y="0"/>
                </a:moveTo>
                <a:lnTo>
                  <a:pt x="2369139" y="0"/>
                </a:lnTo>
                <a:lnTo>
                  <a:pt x="2369139" y="2675133"/>
                </a:lnTo>
                <a:lnTo>
                  <a:pt x="0" y="267513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0">
            <a:off x="3101853" y="1452856"/>
            <a:ext cx="12084294" cy="7724500"/>
            <a:chOff x="0" y="0"/>
            <a:chExt cx="3182695" cy="2034436"/>
          </a:xfrm>
        </p:grpSpPr>
        <p:sp>
          <p:nvSpPr>
            <p:cNvPr name="Freeform 8" id="8"/>
            <p:cNvSpPr/>
            <p:nvPr/>
          </p:nvSpPr>
          <p:spPr>
            <a:xfrm flipH="false" flipV="false" rot="0">
              <a:off x="0" y="0"/>
              <a:ext cx="3182695" cy="2034436"/>
            </a:xfrm>
            <a:custGeom>
              <a:avLst/>
              <a:gdLst/>
              <a:ahLst/>
              <a:cxnLst/>
              <a:rect r="r" b="b" t="t" l="l"/>
              <a:pathLst>
                <a:path h="2034436" w="3182695">
                  <a:moveTo>
                    <a:pt x="32674" y="0"/>
                  </a:moveTo>
                  <a:lnTo>
                    <a:pt x="3150021" y="0"/>
                  </a:lnTo>
                  <a:cubicBezTo>
                    <a:pt x="3158687" y="0"/>
                    <a:pt x="3166997" y="3442"/>
                    <a:pt x="3173125" y="9570"/>
                  </a:cubicBezTo>
                  <a:cubicBezTo>
                    <a:pt x="3179252" y="15697"/>
                    <a:pt x="3182695" y="24008"/>
                    <a:pt x="3182695" y="32674"/>
                  </a:cubicBezTo>
                  <a:lnTo>
                    <a:pt x="3182695" y="2001763"/>
                  </a:lnTo>
                  <a:cubicBezTo>
                    <a:pt x="3182695" y="2010428"/>
                    <a:pt x="3179252" y="2018739"/>
                    <a:pt x="3173125" y="2024866"/>
                  </a:cubicBezTo>
                  <a:cubicBezTo>
                    <a:pt x="3166997" y="2030994"/>
                    <a:pt x="3158687" y="2034436"/>
                    <a:pt x="3150021" y="2034436"/>
                  </a:cubicBezTo>
                  <a:lnTo>
                    <a:pt x="32674" y="2034436"/>
                  </a:lnTo>
                  <a:cubicBezTo>
                    <a:pt x="24008" y="2034436"/>
                    <a:pt x="15697" y="2030994"/>
                    <a:pt x="9570" y="2024866"/>
                  </a:cubicBezTo>
                  <a:cubicBezTo>
                    <a:pt x="3442" y="2018739"/>
                    <a:pt x="0" y="2010428"/>
                    <a:pt x="0" y="2001763"/>
                  </a:cubicBezTo>
                  <a:lnTo>
                    <a:pt x="0" y="32674"/>
                  </a:lnTo>
                  <a:cubicBezTo>
                    <a:pt x="0" y="24008"/>
                    <a:pt x="3442" y="15697"/>
                    <a:pt x="9570" y="9570"/>
                  </a:cubicBezTo>
                  <a:cubicBezTo>
                    <a:pt x="15697" y="3442"/>
                    <a:pt x="24008" y="0"/>
                    <a:pt x="32674" y="0"/>
                  </a:cubicBezTo>
                  <a:close/>
                </a:path>
              </a:pathLst>
            </a:custGeom>
            <a:solidFill>
              <a:srgbClr val="FFFFFF"/>
            </a:solidFill>
          </p:spPr>
        </p:sp>
        <p:sp>
          <p:nvSpPr>
            <p:cNvPr name="TextBox 9" id="9"/>
            <p:cNvSpPr txBox="true"/>
            <p:nvPr/>
          </p:nvSpPr>
          <p:spPr>
            <a:xfrm>
              <a:off x="0" y="0"/>
              <a:ext cx="3182695" cy="2034436"/>
            </a:xfrm>
            <a:prstGeom prst="rect">
              <a:avLst/>
            </a:prstGeom>
          </p:spPr>
          <p:txBody>
            <a:bodyPr anchor="ctr" rtlCol="false" tIns="50800" lIns="50800" bIns="50800" rIns="50800"/>
            <a:lstStyle/>
            <a:p>
              <a:pPr algn="ctr">
                <a:lnSpc>
                  <a:spcPts val="2999"/>
                </a:lnSpc>
              </a:pPr>
            </a:p>
          </p:txBody>
        </p:sp>
      </p:grpSp>
      <p:sp>
        <p:nvSpPr>
          <p:cNvPr name="Freeform 10" id="10"/>
          <p:cNvSpPr/>
          <p:nvPr/>
        </p:nvSpPr>
        <p:spPr>
          <a:xfrm flipH="false" flipV="false" rot="0">
            <a:off x="14767931" y="1102302"/>
            <a:ext cx="1015342" cy="955098"/>
          </a:xfrm>
          <a:custGeom>
            <a:avLst/>
            <a:gdLst/>
            <a:ahLst/>
            <a:cxnLst/>
            <a:rect r="r" b="b" t="t" l="l"/>
            <a:pathLst>
              <a:path h="955098" w="1015342">
                <a:moveTo>
                  <a:pt x="0" y="0"/>
                </a:moveTo>
                <a:lnTo>
                  <a:pt x="1015341" y="0"/>
                </a:lnTo>
                <a:lnTo>
                  <a:pt x="1015341" y="955098"/>
                </a:lnTo>
                <a:lnTo>
                  <a:pt x="0" y="95509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1" id="11"/>
          <p:cNvSpPr txBox="true"/>
          <p:nvPr/>
        </p:nvSpPr>
        <p:spPr>
          <a:xfrm rot="0">
            <a:off x="3742364" y="3123266"/>
            <a:ext cx="11186048" cy="6730366"/>
          </a:xfrm>
          <a:prstGeom prst="rect">
            <a:avLst/>
          </a:prstGeom>
        </p:spPr>
        <p:txBody>
          <a:bodyPr anchor="t" rtlCol="false" tIns="0" lIns="0" bIns="0" rIns="0">
            <a:spAutoFit/>
          </a:bodyPr>
          <a:lstStyle/>
          <a:p>
            <a:pPr algn="ctr" marL="690871" indent="-345435" lvl="1">
              <a:lnSpc>
                <a:spcPts val="4799"/>
              </a:lnSpc>
              <a:buFont typeface="Arial"/>
              <a:buChar char="•"/>
            </a:pPr>
            <a:r>
              <a:rPr lang="en-US" sz="3199">
                <a:solidFill>
                  <a:srgbClr val="000000"/>
                </a:solidFill>
                <a:latin typeface="Prompt"/>
                <a:ea typeface="Prompt"/>
                <a:cs typeface="Prompt"/>
                <a:sym typeface="Prompt"/>
              </a:rPr>
              <a:t>S</a:t>
            </a:r>
            <a:r>
              <a:rPr lang="en-US" sz="3199">
                <a:solidFill>
                  <a:srgbClr val="000000"/>
                </a:solidFill>
                <a:latin typeface="Prompt"/>
                <a:ea typeface="Prompt"/>
                <a:cs typeface="Prompt"/>
                <a:sym typeface="Prompt"/>
              </a:rPr>
              <a:t>timularea motivației pentru lectură și dialogul intercultural.</a:t>
            </a:r>
          </a:p>
          <a:p>
            <a:pPr algn="ctr" marL="690871" indent="-345435" lvl="1">
              <a:lnSpc>
                <a:spcPts val="4799"/>
              </a:lnSpc>
              <a:buFont typeface="Arial"/>
              <a:buChar char="•"/>
            </a:pPr>
            <a:r>
              <a:rPr lang="en-US" sz="3199">
                <a:solidFill>
                  <a:srgbClr val="000000"/>
                </a:solidFill>
                <a:latin typeface="Prompt"/>
                <a:ea typeface="Prompt"/>
                <a:cs typeface="Prompt"/>
                <a:sym typeface="Prompt"/>
              </a:rPr>
              <a:t>Integrarea ODD-urilor în activitățile de alfabetizare și creativitate.</a:t>
            </a:r>
          </a:p>
          <a:p>
            <a:pPr algn="ctr" marL="690871" indent="-345435" lvl="1">
              <a:lnSpc>
                <a:spcPts val="4799"/>
              </a:lnSpc>
              <a:buFont typeface="Arial"/>
              <a:buChar char="•"/>
            </a:pPr>
            <a:r>
              <a:rPr lang="en-US" sz="3199">
                <a:solidFill>
                  <a:srgbClr val="000000"/>
                </a:solidFill>
                <a:latin typeface="Prompt"/>
                <a:ea typeface="Prompt"/>
                <a:cs typeface="Prompt"/>
                <a:sym typeface="Prompt"/>
              </a:rPr>
              <a:t>Dezvoltarea competenței digitale prin intermediul instrumentelor colaborative.</a:t>
            </a:r>
          </a:p>
          <a:p>
            <a:pPr algn="ctr" marL="690871" indent="-345435" lvl="1">
              <a:lnSpc>
                <a:spcPts val="4799"/>
              </a:lnSpc>
              <a:buFont typeface="Arial"/>
              <a:buChar char="•"/>
            </a:pPr>
            <a:r>
              <a:rPr lang="en-US" sz="3199">
                <a:solidFill>
                  <a:srgbClr val="000000"/>
                </a:solidFill>
                <a:latin typeface="Prompt"/>
                <a:ea typeface="Prompt"/>
                <a:cs typeface="Prompt"/>
                <a:sym typeface="Prompt"/>
              </a:rPr>
              <a:t>Promovarea valorilor precum respectul, cooperarea și incluziunea.</a:t>
            </a:r>
          </a:p>
          <a:p>
            <a:pPr algn="ctr" marL="690871" indent="-345435" lvl="1">
              <a:lnSpc>
                <a:spcPts val="4799"/>
              </a:lnSpc>
              <a:buFont typeface="Arial"/>
              <a:buChar char="•"/>
            </a:pPr>
            <a:r>
              <a:rPr lang="en-US" sz="3199">
                <a:solidFill>
                  <a:srgbClr val="000000"/>
                </a:solidFill>
                <a:latin typeface="Prompt"/>
                <a:ea typeface="Prompt"/>
                <a:cs typeface="Prompt"/>
                <a:sym typeface="Prompt"/>
              </a:rPr>
              <a:t>C</a:t>
            </a:r>
            <a:r>
              <a:rPr lang="en-US" sz="3199">
                <a:solidFill>
                  <a:srgbClr val="000000"/>
                </a:solidFill>
                <a:latin typeface="Prompt"/>
                <a:ea typeface="Prompt"/>
                <a:cs typeface="Prompt"/>
                <a:sym typeface="Prompt"/>
              </a:rPr>
              <a:t>rearea unei Escape Room europeană, combinând provocări concepute de toate școlile.</a:t>
            </a:r>
          </a:p>
          <a:p>
            <a:pPr algn="ctr" marL="431797" indent="-215899" lvl="1">
              <a:lnSpc>
                <a:spcPts val="2999"/>
              </a:lnSpc>
              <a:buFont typeface="Arial"/>
              <a:buChar char="•"/>
            </a:pPr>
            <a:r>
              <a:rPr lang="en-US" sz="1999">
                <a:solidFill>
                  <a:srgbClr val="000000"/>
                </a:solidFill>
                <a:latin typeface="DM Sans"/>
                <a:ea typeface="DM Sans"/>
                <a:cs typeface="DM Sans"/>
                <a:sym typeface="DM Sans"/>
              </a:rPr>
              <a:t> </a:t>
            </a:r>
          </a:p>
          <a:p>
            <a:pPr algn="ctr" marL="0" indent="0" lvl="0">
              <a:lnSpc>
                <a:spcPts val="2999"/>
              </a:lnSpc>
            </a:pPr>
          </a:p>
        </p:txBody>
      </p:sp>
      <p:sp>
        <p:nvSpPr>
          <p:cNvPr name="Freeform 12" id="12"/>
          <p:cNvSpPr/>
          <p:nvPr/>
        </p:nvSpPr>
        <p:spPr>
          <a:xfrm flipH="false" flipV="false" rot="0">
            <a:off x="1028700" y="7518741"/>
            <a:ext cx="3217644" cy="2836889"/>
          </a:xfrm>
          <a:custGeom>
            <a:avLst/>
            <a:gdLst/>
            <a:ahLst/>
            <a:cxnLst/>
            <a:rect r="r" b="b" t="t" l="l"/>
            <a:pathLst>
              <a:path h="2836889" w="3217644">
                <a:moveTo>
                  <a:pt x="0" y="0"/>
                </a:moveTo>
                <a:lnTo>
                  <a:pt x="3217644" y="0"/>
                </a:lnTo>
                <a:lnTo>
                  <a:pt x="3217644" y="2836889"/>
                </a:lnTo>
                <a:lnTo>
                  <a:pt x="0" y="2836889"/>
                </a:lnTo>
                <a:lnTo>
                  <a:pt x="0" y="0"/>
                </a:lnTo>
                <a:close/>
              </a:path>
            </a:pathLst>
          </a:custGeom>
          <a:blipFill>
            <a:blip r:embed="rId10"/>
            <a:stretch>
              <a:fillRect l="0" t="0" r="0" b="0"/>
            </a:stretch>
          </a:blipFill>
        </p:spPr>
      </p:sp>
      <p:sp>
        <p:nvSpPr>
          <p:cNvPr name="Freeform 13" id="13"/>
          <p:cNvSpPr/>
          <p:nvPr/>
        </p:nvSpPr>
        <p:spPr>
          <a:xfrm flipH="false" flipV="false" rot="0">
            <a:off x="2742250" y="8937185"/>
            <a:ext cx="3008187" cy="1296255"/>
          </a:xfrm>
          <a:custGeom>
            <a:avLst/>
            <a:gdLst/>
            <a:ahLst/>
            <a:cxnLst/>
            <a:rect r="r" b="b" t="t" l="l"/>
            <a:pathLst>
              <a:path h="1296255" w="3008187">
                <a:moveTo>
                  <a:pt x="0" y="0"/>
                </a:moveTo>
                <a:lnTo>
                  <a:pt x="3008188" y="0"/>
                </a:lnTo>
                <a:lnTo>
                  <a:pt x="3008188" y="1296256"/>
                </a:lnTo>
                <a:lnTo>
                  <a:pt x="0" y="1296256"/>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4" id="14"/>
          <p:cNvSpPr txBox="true"/>
          <p:nvPr/>
        </p:nvSpPr>
        <p:spPr>
          <a:xfrm rot="0">
            <a:off x="3594386" y="2035927"/>
            <a:ext cx="11099227" cy="1120774"/>
          </a:xfrm>
          <a:prstGeom prst="rect">
            <a:avLst/>
          </a:prstGeom>
        </p:spPr>
        <p:txBody>
          <a:bodyPr anchor="t" rtlCol="false" tIns="0" lIns="0" bIns="0" rIns="0">
            <a:spAutoFit/>
          </a:bodyPr>
          <a:lstStyle/>
          <a:p>
            <a:pPr algn="ctr" marL="0" indent="0" lvl="0">
              <a:lnSpc>
                <a:spcPts val="8499"/>
              </a:lnSpc>
              <a:spcBef>
                <a:spcPct val="0"/>
              </a:spcBef>
            </a:pPr>
            <a:r>
              <a:rPr lang="en-US" sz="8499">
                <a:solidFill>
                  <a:srgbClr val="E65945"/>
                </a:solidFill>
                <a:latin typeface="Kaushan Script"/>
                <a:ea typeface="Kaushan Script"/>
                <a:cs typeface="Kaushan Script"/>
                <a:sym typeface="Kaushan Script"/>
              </a:rPr>
              <a:t>Obiective </a:t>
            </a:r>
          </a:p>
        </p:txBody>
      </p:sp>
      <p:sp>
        <p:nvSpPr>
          <p:cNvPr name="Freeform 15" id="15"/>
          <p:cNvSpPr/>
          <p:nvPr/>
        </p:nvSpPr>
        <p:spPr>
          <a:xfrm flipH="false" flipV="false" rot="0">
            <a:off x="2395535" y="505100"/>
            <a:ext cx="2309327" cy="2057400"/>
          </a:xfrm>
          <a:custGeom>
            <a:avLst/>
            <a:gdLst/>
            <a:ahLst/>
            <a:cxnLst/>
            <a:rect r="r" b="b" t="t" l="l"/>
            <a:pathLst>
              <a:path h="2057400" w="2309327">
                <a:moveTo>
                  <a:pt x="0" y="0"/>
                </a:moveTo>
                <a:lnTo>
                  <a:pt x="2309327" y="0"/>
                </a:lnTo>
                <a:lnTo>
                  <a:pt x="2309327" y="2057400"/>
                </a:lnTo>
                <a:lnTo>
                  <a:pt x="0" y="2057400"/>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6" id="16"/>
          <p:cNvSpPr/>
          <p:nvPr/>
        </p:nvSpPr>
        <p:spPr>
          <a:xfrm flipH="false" flipV="false" rot="0">
            <a:off x="14693614" y="7050417"/>
            <a:ext cx="3099570" cy="2969952"/>
          </a:xfrm>
          <a:custGeom>
            <a:avLst/>
            <a:gdLst/>
            <a:ahLst/>
            <a:cxnLst/>
            <a:rect r="r" b="b" t="t" l="l"/>
            <a:pathLst>
              <a:path h="2969952" w="3099570">
                <a:moveTo>
                  <a:pt x="0" y="0"/>
                </a:moveTo>
                <a:lnTo>
                  <a:pt x="3099570" y="0"/>
                </a:lnTo>
                <a:lnTo>
                  <a:pt x="3099570" y="2969952"/>
                </a:lnTo>
                <a:lnTo>
                  <a:pt x="0" y="2969952"/>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7" id="17"/>
          <p:cNvSpPr/>
          <p:nvPr/>
        </p:nvSpPr>
        <p:spPr>
          <a:xfrm flipH="false" flipV="false" rot="1141328">
            <a:off x="16653779" y="6547143"/>
            <a:ext cx="628125" cy="1216440"/>
          </a:xfrm>
          <a:custGeom>
            <a:avLst/>
            <a:gdLst/>
            <a:ahLst/>
            <a:cxnLst/>
            <a:rect r="r" b="b" t="t" l="l"/>
            <a:pathLst>
              <a:path h="1216440" w="628125">
                <a:moveTo>
                  <a:pt x="0" y="0"/>
                </a:moveTo>
                <a:lnTo>
                  <a:pt x="628125" y="0"/>
                </a:lnTo>
                <a:lnTo>
                  <a:pt x="628125" y="1216440"/>
                </a:lnTo>
                <a:lnTo>
                  <a:pt x="0" y="1216440"/>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31884" y="-269488"/>
            <a:ext cx="18928762" cy="10767897"/>
          </a:xfrm>
          <a:custGeom>
            <a:avLst/>
            <a:gdLst/>
            <a:ahLst/>
            <a:cxnLst/>
            <a:rect r="r" b="b" t="t" l="l"/>
            <a:pathLst>
              <a:path h="10767897" w="18928762">
                <a:moveTo>
                  <a:pt x="0" y="0"/>
                </a:moveTo>
                <a:lnTo>
                  <a:pt x="18928763" y="0"/>
                </a:lnTo>
                <a:lnTo>
                  <a:pt x="18928763" y="10767898"/>
                </a:lnTo>
                <a:lnTo>
                  <a:pt x="0" y="10767898"/>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40761" r="-1181" b="-44488"/>
            </a:stretch>
          </a:blipFill>
        </p:spPr>
      </p:sp>
      <p:sp>
        <p:nvSpPr>
          <p:cNvPr name="Freeform 3" id="3"/>
          <p:cNvSpPr/>
          <p:nvPr/>
        </p:nvSpPr>
        <p:spPr>
          <a:xfrm flipH="false" flipV="false" rot="0">
            <a:off x="0" y="0"/>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0" y="44205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0" y="88401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1141328">
            <a:off x="16157949" y="7651595"/>
            <a:ext cx="628125" cy="1216440"/>
          </a:xfrm>
          <a:custGeom>
            <a:avLst/>
            <a:gdLst/>
            <a:ahLst/>
            <a:cxnLst/>
            <a:rect r="r" b="b" t="t" l="l"/>
            <a:pathLst>
              <a:path h="1216440" w="628125">
                <a:moveTo>
                  <a:pt x="0" y="0"/>
                </a:moveTo>
                <a:lnTo>
                  <a:pt x="628126" y="0"/>
                </a:lnTo>
                <a:lnTo>
                  <a:pt x="628126" y="1216440"/>
                </a:lnTo>
                <a:lnTo>
                  <a:pt x="0" y="12164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0">
            <a:off x="1721537" y="1452856"/>
            <a:ext cx="15245627" cy="7724500"/>
            <a:chOff x="0" y="0"/>
            <a:chExt cx="4015309" cy="2034436"/>
          </a:xfrm>
        </p:grpSpPr>
        <p:sp>
          <p:nvSpPr>
            <p:cNvPr name="Freeform 8" id="8"/>
            <p:cNvSpPr/>
            <p:nvPr/>
          </p:nvSpPr>
          <p:spPr>
            <a:xfrm flipH="false" flipV="false" rot="0">
              <a:off x="0" y="0"/>
              <a:ext cx="4015309" cy="2034436"/>
            </a:xfrm>
            <a:custGeom>
              <a:avLst/>
              <a:gdLst/>
              <a:ahLst/>
              <a:cxnLst/>
              <a:rect r="r" b="b" t="t" l="l"/>
              <a:pathLst>
                <a:path h="2034436" w="4015309">
                  <a:moveTo>
                    <a:pt x="25898" y="0"/>
                  </a:moveTo>
                  <a:lnTo>
                    <a:pt x="3989411" y="0"/>
                  </a:lnTo>
                  <a:cubicBezTo>
                    <a:pt x="3996279" y="0"/>
                    <a:pt x="4002867" y="2729"/>
                    <a:pt x="4007724" y="7585"/>
                  </a:cubicBezTo>
                  <a:cubicBezTo>
                    <a:pt x="4012581" y="12442"/>
                    <a:pt x="4015309" y="19030"/>
                    <a:pt x="4015309" y="25898"/>
                  </a:cubicBezTo>
                  <a:lnTo>
                    <a:pt x="4015309" y="2008538"/>
                  </a:lnTo>
                  <a:cubicBezTo>
                    <a:pt x="4015309" y="2015407"/>
                    <a:pt x="4012581" y="2021994"/>
                    <a:pt x="4007724" y="2026851"/>
                  </a:cubicBezTo>
                  <a:cubicBezTo>
                    <a:pt x="4002867" y="2031708"/>
                    <a:pt x="3996279" y="2034436"/>
                    <a:pt x="3989411" y="2034436"/>
                  </a:cubicBezTo>
                  <a:lnTo>
                    <a:pt x="25898" y="2034436"/>
                  </a:lnTo>
                  <a:cubicBezTo>
                    <a:pt x="19030" y="2034436"/>
                    <a:pt x="12442" y="2031708"/>
                    <a:pt x="7585" y="2026851"/>
                  </a:cubicBezTo>
                  <a:cubicBezTo>
                    <a:pt x="2729" y="2021994"/>
                    <a:pt x="0" y="2015407"/>
                    <a:pt x="0" y="2008538"/>
                  </a:cubicBezTo>
                  <a:lnTo>
                    <a:pt x="0" y="25898"/>
                  </a:lnTo>
                  <a:cubicBezTo>
                    <a:pt x="0" y="19030"/>
                    <a:pt x="2729" y="12442"/>
                    <a:pt x="7585" y="7585"/>
                  </a:cubicBezTo>
                  <a:cubicBezTo>
                    <a:pt x="12442" y="2729"/>
                    <a:pt x="19030" y="0"/>
                    <a:pt x="25898" y="0"/>
                  </a:cubicBezTo>
                  <a:close/>
                </a:path>
              </a:pathLst>
            </a:custGeom>
            <a:solidFill>
              <a:srgbClr val="FFFFFF"/>
            </a:solidFill>
          </p:spPr>
        </p:sp>
        <p:sp>
          <p:nvSpPr>
            <p:cNvPr name="TextBox 9" id="9"/>
            <p:cNvSpPr txBox="true"/>
            <p:nvPr/>
          </p:nvSpPr>
          <p:spPr>
            <a:xfrm>
              <a:off x="0" y="0"/>
              <a:ext cx="4015309" cy="2034436"/>
            </a:xfrm>
            <a:prstGeom prst="rect">
              <a:avLst/>
            </a:prstGeom>
          </p:spPr>
          <p:txBody>
            <a:bodyPr anchor="ctr" rtlCol="false" tIns="50800" lIns="50800" bIns="50800" rIns="50800"/>
            <a:lstStyle/>
            <a:p>
              <a:pPr algn="ctr">
                <a:lnSpc>
                  <a:spcPts val="2999"/>
                </a:lnSpc>
              </a:pPr>
            </a:p>
          </p:txBody>
        </p:sp>
      </p:grpSp>
      <p:sp>
        <p:nvSpPr>
          <p:cNvPr name="Freeform 10" id="10"/>
          <p:cNvSpPr/>
          <p:nvPr/>
        </p:nvSpPr>
        <p:spPr>
          <a:xfrm flipH="false" flipV="false" rot="0">
            <a:off x="1337749" y="129559"/>
            <a:ext cx="2309327" cy="2057400"/>
          </a:xfrm>
          <a:custGeom>
            <a:avLst/>
            <a:gdLst/>
            <a:ahLst/>
            <a:cxnLst/>
            <a:rect r="r" b="b" t="t" l="l"/>
            <a:pathLst>
              <a:path h="2057400" w="2309327">
                <a:moveTo>
                  <a:pt x="0" y="0"/>
                </a:moveTo>
                <a:lnTo>
                  <a:pt x="2309326" y="0"/>
                </a:lnTo>
                <a:lnTo>
                  <a:pt x="2309326" y="2057400"/>
                </a:lnTo>
                <a:lnTo>
                  <a:pt x="0" y="20574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8190678" y="8840610"/>
            <a:ext cx="2537993" cy="1093644"/>
          </a:xfrm>
          <a:custGeom>
            <a:avLst/>
            <a:gdLst/>
            <a:ahLst/>
            <a:cxnLst/>
            <a:rect r="r" b="b" t="t" l="l"/>
            <a:pathLst>
              <a:path h="1093644" w="2537993">
                <a:moveTo>
                  <a:pt x="0" y="0"/>
                </a:moveTo>
                <a:lnTo>
                  <a:pt x="2537993" y="0"/>
                </a:lnTo>
                <a:lnTo>
                  <a:pt x="2537993" y="1093644"/>
                </a:lnTo>
                <a:lnTo>
                  <a:pt x="0" y="109364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12" id="12"/>
          <p:cNvGrpSpPr/>
          <p:nvPr/>
        </p:nvGrpSpPr>
        <p:grpSpPr>
          <a:xfrm rot="0">
            <a:off x="9731617" y="1776390"/>
            <a:ext cx="6593832" cy="6607019"/>
            <a:chOff x="0" y="0"/>
            <a:chExt cx="6350000" cy="6362700"/>
          </a:xfrm>
        </p:grpSpPr>
        <p:sp>
          <p:nvSpPr>
            <p:cNvPr name="Freeform 13" id="13"/>
            <p:cNvSpPr/>
            <p:nvPr/>
          </p:nvSpPr>
          <p:spPr>
            <a:xfrm flipH="false" flipV="false" rot="0">
              <a:off x="-8" y="10548"/>
              <a:ext cx="6350004" cy="6350002"/>
            </a:xfrm>
            <a:custGeom>
              <a:avLst/>
              <a:gdLst/>
              <a:ahLst/>
              <a:cxnLst/>
              <a:rect r="r" b="b" t="t" l="l"/>
              <a:pathLst>
                <a:path h="6350002" w="6350004">
                  <a:moveTo>
                    <a:pt x="2052010" y="199142"/>
                  </a:moveTo>
                  <a:cubicBezTo>
                    <a:pt x="2197197" y="17913"/>
                    <a:pt x="2443272" y="-48038"/>
                    <a:pt x="2659629" y="36328"/>
                  </a:cubicBezTo>
                  <a:lnTo>
                    <a:pt x="2982006" y="162045"/>
                  </a:lnTo>
                  <a:cubicBezTo>
                    <a:pt x="3106123" y="210444"/>
                    <a:pt x="3243893" y="210444"/>
                    <a:pt x="3368010" y="162045"/>
                  </a:cubicBezTo>
                  <a:lnTo>
                    <a:pt x="3690387" y="36328"/>
                  </a:lnTo>
                  <a:cubicBezTo>
                    <a:pt x="3906744" y="-48038"/>
                    <a:pt x="4152819" y="17913"/>
                    <a:pt x="4298005" y="199142"/>
                  </a:cubicBezTo>
                  <a:lnTo>
                    <a:pt x="4514337" y="469195"/>
                  </a:lnTo>
                  <a:cubicBezTo>
                    <a:pt x="4597632" y="573168"/>
                    <a:pt x="4716948" y="642052"/>
                    <a:pt x="4848640" y="662196"/>
                  </a:cubicBezTo>
                  <a:lnTo>
                    <a:pt x="5190676" y="714520"/>
                  </a:lnTo>
                  <a:cubicBezTo>
                    <a:pt x="5420228" y="749636"/>
                    <a:pt x="5600378" y="929785"/>
                    <a:pt x="5635481" y="1159338"/>
                  </a:cubicBezTo>
                  <a:lnTo>
                    <a:pt x="5687805" y="1501374"/>
                  </a:lnTo>
                  <a:cubicBezTo>
                    <a:pt x="5707947" y="1633063"/>
                    <a:pt x="5776833" y="1752376"/>
                    <a:pt x="5880806" y="1835664"/>
                  </a:cubicBezTo>
                  <a:lnTo>
                    <a:pt x="6150859" y="2051995"/>
                  </a:lnTo>
                  <a:cubicBezTo>
                    <a:pt x="6332101" y="2197182"/>
                    <a:pt x="6398040" y="2443270"/>
                    <a:pt x="6313673" y="2659614"/>
                  </a:cubicBezTo>
                  <a:lnTo>
                    <a:pt x="6187969" y="2981991"/>
                  </a:lnTo>
                  <a:cubicBezTo>
                    <a:pt x="6139569" y="3106112"/>
                    <a:pt x="6139569" y="3243887"/>
                    <a:pt x="6187969" y="3368008"/>
                  </a:cubicBezTo>
                  <a:lnTo>
                    <a:pt x="6313673" y="3690385"/>
                  </a:lnTo>
                  <a:cubicBezTo>
                    <a:pt x="6398040" y="3906742"/>
                    <a:pt x="6332101" y="4152817"/>
                    <a:pt x="6150859" y="4298003"/>
                  </a:cubicBezTo>
                  <a:lnTo>
                    <a:pt x="5880806" y="4514335"/>
                  </a:lnTo>
                  <a:cubicBezTo>
                    <a:pt x="5776833" y="4597623"/>
                    <a:pt x="5707947" y="4716936"/>
                    <a:pt x="5687805" y="4848624"/>
                  </a:cubicBezTo>
                  <a:lnTo>
                    <a:pt x="5635481" y="5190661"/>
                  </a:lnTo>
                  <a:cubicBezTo>
                    <a:pt x="5600365" y="5420214"/>
                    <a:pt x="5420228" y="5600363"/>
                    <a:pt x="5190676" y="5635478"/>
                  </a:cubicBezTo>
                  <a:lnTo>
                    <a:pt x="4848627" y="5687802"/>
                  </a:lnTo>
                  <a:cubicBezTo>
                    <a:pt x="4716939" y="5707947"/>
                    <a:pt x="4597627" y="5776832"/>
                    <a:pt x="4514337" y="5880804"/>
                  </a:cubicBezTo>
                  <a:lnTo>
                    <a:pt x="4298005" y="6150857"/>
                  </a:lnTo>
                  <a:cubicBezTo>
                    <a:pt x="4152819" y="6332099"/>
                    <a:pt x="3906744" y="6398037"/>
                    <a:pt x="3690387" y="6313671"/>
                  </a:cubicBezTo>
                  <a:lnTo>
                    <a:pt x="3368010" y="6187954"/>
                  </a:lnTo>
                  <a:cubicBezTo>
                    <a:pt x="3243893" y="6139555"/>
                    <a:pt x="3106123" y="6139555"/>
                    <a:pt x="2982006" y="6187954"/>
                  </a:cubicBezTo>
                  <a:lnTo>
                    <a:pt x="2659629" y="6313671"/>
                  </a:lnTo>
                  <a:cubicBezTo>
                    <a:pt x="2443272" y="6398037"/>
                    <a:pt x="2197197" y="6332099"/>
                    <a:pt x="2052010" y="6150857"/>
                  </a:cubicBezTo>
                  <a:lnTo>
                    <a:pt x="1835679" y="5880804"/>
                  </a:lnTo>
                  <a:cubicBezTo>
                    <a:pt x="1752389" y="5776832"/>
                    <a:pt x="1633077" y="5707947"/>
                    <a:pt x="1501389" y="5687802"/>
                  </a:cubicBezTo>
                  <a:lnTo>
                    <a:pt x="1159340" y="5635478"/>
                  </a:lnTo>
                  <a:cubicBezTo>
                    <a:pt x="929788" y="5600363"/>
                    <a:pt x="749638" y="5420214"/>
                    <a:pt x="714535" y="5190661"/>
                  </a:cubicBezTo>
                  <a:lnTo>
                    <a:pt x="662211" y="4848624"/>
                  </a:lnTo>
                  <a:cubicBezTo>
                    <a:pt x="642068" y="4716937"/>
                    <a:pt x="573183" y="4597624"/>
                    <a:pt x="469209" y="4514335"/>
                  </a:cubicBezTo>
                  <a:lnTo>
                    <a:pt x="199144" y="4298003"/>
                  </a:lnTo>
                  <a:cubicBezTo>
                    <a:pt x="17915" y="4152817"/>
                    <a:pt x="-48023" y="3906742"/>
                    <a:pt x="36330" y="3690384"/>
                  </a:cubicBezTo>
                  <a:lnTo>
                    <a:pt x="162035" y="3368007"/>
                  </a:lnTo>
                  <a:cubicBezTo>
                    <a:pt x="210433" y="3243886"/>
                    <a:pt x="210433" y="3106112"/>
                    <a:pt x="162035" y="2981991"/>
                  </a:cubicBezTo>
                  <a:lnTo>
                    <a:pt x="36330" y="2659614"/>
                  </a:lnTo>
                  <a:cubicBezTo>
                    <a:pt x="-48036" y="2443270"/>
                    <a:pt x="17902" y="2197182"/>
                    <a:pt x="199144" y="2051995"/>
                  </a:cubicBezTo>
                  <a:lnTo>
                    <a:pt x="469197" y="1835664"/>
                  </a:lnTo>
                  <a:cubicBezTo>
                    <a:pt x="573170" y="1752375"/>
                    <a:pt x="642055" y="1633062"/>
                    <a:pt x="662199" y="1501374"/>
                  </a:cubicBezTo>
                  <a:lnTo>
                    <a:pt x="714523" y="1159338"/>
                  </a:lnTo>
                  <a:cubicBezTo>
                    <a:pt x="749625" y="929785"/>
                    <a:pt x="929775" y="749636"/>
                    <a:pt x="1159327" y="714520"/>
                  </a:cubicBezTo>
                  <a:lnTo>
                    <a:pt x="1501377" y="662196"/>
                  </a:lnTo>
                  <a:cubicBezTo>
                    <a:pt x="1633064" y="642051"/>
                    <a:pt x="1752376" y="573166"/>
                    <a:pt x="1835666" y="469194"/>
                  </a:cubicBezTo>
                  <a:close/>
                </a:path>
              </a:pathLst>
            </a:custGeom>
            <a:blipFill>
              <a:blip r:embed="rId12"/>
              <a:stretch>
                <a:fillRect l="-107394" t="-53398" r="-158316" b="-52313"/>
              </a:stretch>
            </a:blipFill>
            <a:ln w="142875" cap="sq">
              <a:solidFill>
                <a:srgbClr val="FF55B2"/>
              </a:solidFill>
              <a:prstDash val="solid"/>
              <a:miter/>
            </a:ln>
          </p:spPr>
        </p:sp>
      </p:grpSp>
      <p:sp>
        <p:nvSpPr>
          <p:cNvPr name="Freeform 14" id="14"/>
          <p:cNvSpPr/>
          <p:nvPr/>
        </p:nvSpPr>
        <p:spPr>
          <a:xfrm flipH="false" flipV="false" rot="0">
            <a:off x="1268244" y="7975311"/>
            <a:ext cx="1867832" cy="2109078"/>
          </a:xfrm>
          <a:custGeom>
            <a:avLst/>
            <a:gdLst/>
            <a:ahLst/>
            <a:cxnLst/>
            <a:rect r="r" b="b" t="t" l="l"/>
            <a:pathLst>
              <a:path h="2109078" w="1867832">
                <a:moveTo>
                  <a:pt x="0" y="0"/>
                </a:moveTo>
                <a:lnTo>
                  <a:pt x="1867832" y="0"/>
                </a:lnTo>
                <a:lnTo>
                  <a:pt x="1867832" y="2109078"/>
                </a:lnTo>
                <a:lnTo>
                  <a:pt x="0" y="210907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5" id="15"/>
          <p:cNvSpPr/>
          <p:nvPr/>
        </p:nvSpPr>
        <p:spPr>
          <a:xfrm flipH="false" flipV="false" rot="0">
            <a:off x="3193226" y="7943177"/>
            <a:ext cx="907699" cy="2343823"/>
          </a:xfrm>
          <a:custGeom>
            <a:avLst/>
            <a:gdLst/>
            <a:ahLst/>
            <a:cxnLst/>
            <a:rect r="r" b="b" t="t" l="l"/>
            <a:pathLst>
              <a:path h="2343823" w="907699">
                <a:moveTo>
                  <a:pt x="0" y="0"/>
                </a:moveTo>
                <a:lnTo>
                  <a:pt x="907698" y="0"/>
                </a:lnTo>
                <a:lnTo>
                  <a:pt x="907698" y="2343823"/>
                </a:lnTo>
                <a:lnTo>
                  <a:pt x="0" y="2343823"/>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6" id="16"/>
          <p:cNvSpPr/>
          <p:nvPr/>
        </p:nvSpPr>
        <p:spPr>
          <a:xfrm flipH="false" flipV="false" rot="0">
            <a:off x="15783272" y="7940526"/>
            <a:ext cx="2237428" cy="2143863"/>
          </a:xfrm>
          <a:custGeom>
            <a:avLst/>
            <a:gdLst/>
            <a:ahLst/>
            <a:cxnLst/>
            <a:rect r="r" b="b" t="t" l="l"/>
            <a:pathLst>
              <a:path h="2143863" w="2237428">
                <a:moveTo>
                  <a:pt x="0" y="0"/>
                </a:moveTo>
                <a:lnTo>
                  <a:pt x="2237429" y="0"/>
                </a:lnTo>
                <a:lnTo>
                  <a:pt x="2237429" y="2143863"/>
                </a:lnTo>
                <a:lnTo>
                  <a:pt x="0" y="2143863"/>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7" id="17"/>
          <p:cNvSpPr/>
          <p:nvPr/>
        </p:nvSpPr>
        <p:spPr>
          <a:xfrm flipH="false" flipV="false" rot="1141328">
            <a:off x="17478785" y="7249802"/>
            <a:ext cx="628125" cy="1216440"/>
          </a:xfrm>
          <a:custGeom>
            <a:avLst/>
            <a:gdLst/>
            <a:ahLst/>
            <a:cxnLst/>
            <a:rect r="r" b="b" t="t" l="l"/>
            <a:pathLst>
              <a:path h="1216440" w="628125">
                <a:moveTo>
                  <a:pt x="0" y="0"/>
                </a:moveTo>
                <a:lnTo>
                  <a:pt x="628126" y="0"/>
                </a:lnTo>
                <a:lnTo>
                  <a:pt x="628126" y="1216441"/>
                </a:lnTo>
                <a:lnTo>
                  <a:pt x="0" y="121644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8" id="18"/>
          <p:cNvSpPr/>
          <p:nvPr/>
        </p:nvSpPr>
        <p:spPr>
          <a:xfrm flipH="false" flipV="false" rot="0">
            <a:off x="16243958" y="1102302"/>
            <a:ext cx="1015342" cy="955098"/>
          </a:xfrm>
          <a:custGeom>
            <a:avLst/>
            <a:gdLst/>
            <a:ahLst/>
            <a:cxnLst/>
            <a:rect r="r" b="b" t="t" l="l"/>
            <a:pathLst>
              <a:path h="955098" w="1015342">
                <a:moveTo>
                  <a:pt x="0" y="0"/>
                </a:moveTo>
                <a:lnTo>
                  <a:pt x="1015342" y="0"/>
                </a:lnTo>
                <a:lnTo>
                  <a:pt x="1015342" y="955098"/>
                </a:lnTo>
                <a:lnTo>
                  <a:pt x="0" y="955098"/>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19" id="19"/>
          <p:cNvSpPr/>
          <p:nvPr/>
        </p:nvSpPr>
        <p:spPr>
          <a:xfrm flipH="false" flipV="false" rot="0">
            <a:off x="2013600" y="3741787"/>
            <a:ext cx="7559863" cy="4233523"/>
          </a:xfrm>
          <a:custGeom>
            <a:avLst/>
            <a:gdLst/>
            <a:ahLst/>
            <a:cxnLst/>
            <a:rect r="r" b="b" t="t" l="l"/>
            <a:pathLst>
              <a:path h="4233523" w="7559863">
                <a:moveTo>
                  <a:pt x="0" y="0"/>
                </a:moveTo>
                <a:lnTo>
                  <a:pt x="7559863" y="0"/>
                </a:lnTo>
                <a:lnTo>
                  <a:pt x="7559863" y="4233524"/>
                </a:lnTo>
                <a:lnTo>
                  <a:pt x="0" y="4233524"/>
                </a:lnTo>
                <a:lnTo>
                  <a:pt x="0" y="0"/>
                </a:lnTo>
                <a:close/>
              </a:path>
            </a:pathLst>
          </a:custGeom>
          <a:blipFill>
            <a:blip r:embed="rId21"/>
            <a:stretch>
              <a:fillRect l="0" t="0" r="0" b="0"/>
            </a:stretch>
          </a:blipFill>
        </p:spPr>
      </p:sp>
      <p:sp>
        <p:nvSpPr>
          <p:cNvPr name="TextBox 20" id="20"/>
          <p:cNvSpPr txBox="true"/>
          <p:nvPr/>
        </p:nvSpPr>
        <p:spPr>
          <a:xfrm rot="0">
            <a:off x="2013600" y="2425084"/>
            <a:ext cx="7395882" cy="1130299"/>
          </a:xfrm>
          <a:prstGeom prst="rect">
            <a:avLst/>
          </a:prstGeom>
        </p:spPr>
        <p:txBody>
          <a:bodyPr anchor="t" rtlCol="false" tIns="0" lIns="0" bIns="0" rIns="0">
            <a:spAutoFit/>
          </a:bodyPr>
          <a:lstStyle/>
          <a:p>
            <a:pPr algn="l" marL="0" indent="0" lvl="0">
              <a:lnSpc>
                <a:spcPts val="8499"/>
              </a:lnSpc>
              <a:spcBef>
                <a:spcPct val="0"/>
              </a:spcBef>
            </a:pPr>
            <a:r>
              <a:rPr lang="en-US" sz="8499">
                <a:solidFill>
                  <a:srgbClr val="000000"/>
                </a:solidFill>
                <a:latin typeface="Bukhari Script"/>
                <a:ea typeface="Bukhari Script"/>
                <a:cs typeface="Bukhari Script"/>
                <a:sym typeface="Bukhari Script"/>
              </a:rPr>
              <a:t>Echipa noastră</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32234" y="-225347"/>
            <a:ext cx="18980430" cy="10828299"/>
          </a:xfrm>
          <a:custGeom>
            <a:avLst/>
            <a:gdLst/>
            <a:ahLst/>
            <a:cxnLst/>
            <a:rect r="r" b="b" t="t" l="l"/>
            <a:pathLst>
              <a:path h="10828299" w="18980430">
                <a:moveTo>
                  <a:pt x="0" y="0"/>
                </a:moveTo>
                <a:lnTo>
                  <a:pt x="18980430" y="0"/>
                </a:lnTo>
                <a:lnTo>
                  <a:pt x="18980430" y="10828299"/>
                </a:lnTo>
                <a:lnTo>
                  <a:pt x="0" y="10828299"/>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32767" r="-906" b="-51448"/>
            </a:stretch>
          </a:blipFill>
        </p:spPr>
      </p:sp>
      <p:sp>
        <p:nvSpPr>
          <p:cNvPr name="Freeform 3" id="3"/>
          <p:cNvSpPr/>
          <p:nvPr/>
        </p:nvSpPr>
        <p:spPr>
          <a:xfrm flipH="false" flipV="false" rot="0">
            <a:off x="0" y="0"/>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0" y="44205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0" y="88401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1141328">
            <a:off x="16157949" y="7651595"/>
            <a:ext cx="628125" cy="1216440"/>
          </a:xfrm>
          <a:custGeom>
            <a:avLst/>
            <a:gdLst/>
            <a:ahLst/>
            <a:cxnLst/>
            <a:rect r="r" b="b" t="t" l="l"/>
            <a:pathLst>
              <a:path h="1216440" w="628125">
                <a:moveTo>
                  <a:pt x="0" y="0"/>
                </a:moveTo>
                <a:lnTo>
                  <a:pt x="628126" y="0"/>
                </a:lnTo>
                <a:lnTo>
                  <a:pt x="628126" y="1216440"/>
                </a:lnTo>
                <a:lnTo>
                  <a:pt x="0" y="12164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0">
            <a:off x="1501828" y="1452856"/>
            <a:ext cx="15698920" cy="7724500"/>
            <a:chOff x="0" y="0"/>
            <a:chExt cx="4134695" cy="2034436"/>
          </a:xfrm>
        </p:grpSpPr>
        <p:sp>
          <p:nvSpPr>
            <p:cNvPr name="Freeform 8" id="8"/>
            <p:cNvSpPr/>
            <p:nvPr/>
          </p:nvSpPr>
          <p:spPr>
            <a:xfrm flipH="false" flipV="false" rot="0">
              <a:off x="0" y="0"/>
              <a:ext cx="4134695" cy="2034436"/>
            </a:xfrm>
            <a:custGeom>
              <a:avLst/>
              <a:gdLst/>
              <a:ahLst/>
              <a:cxnLst/>
              <a:rect r="r" b="b" t="t" l="l"/>
              <a:pathLst>
                <a:path h="2034436" w="4134695">
                  <a:moveTo>
                    <a:pt x="25151" y="0"/>
                  </a:moveTo>
                  <a:lnTo>
                    <a:pt x="4109544" y="0"/>
                  </a:lnTo>
                  <a:cubicBezTo>
                    <a:pt x="4123435" y="0"/>
                    <a:pt x="4134695" y="11260"/>
                    <a:pt x="4134695" y="25151"/>
                  </a:cubicBezTo>
                  <a:lnTo>
                    <a:pt x="4134695" y="2009286"/>
                  </a:lnTo>
                  <a:cubicBezTo>
                    <a:pt x="4134695" y="2015956"/>
                    <a:pt x="4132045" y="2022353"/>
                    <a:pt x="4127328" y="2027070"/>
                  </a:cubicBezTo>
                  <a:cubicBezTo>
                    <a:pt x="4122612" y="2031786"/>
                    <a:pt x="4116215" y="2034436"/>
                    <a:pt x="4109544" y="2034436"/>
                  </a:cubicBezTo>
                  <a:lnTo>
                    <a:pt x="25151" y="2034436"/>
                  </a:lnTo>
                  <a:cubicBezTo>
                    <a:pt x="11260" y="2034436"/>
                    <a:pt x="0" y="2023176"/>
                    <a:pt x="0" y="2009286"/>
                  </a:cubicBezTo>
                  <a:lnTo>
                    <a:pt x="0" y="25151"/>
                  </a:lnTo>
                  <a:cubicBezTo>
                    <a:pt x="0" y="11260"/>
                    <a:pt x="11260" y="0"/>
                    <a:pt x="25151" y="0"/>
                  </a:cubicBezTo>
                  <a:close/>
                </a:path>
              </a:pathLst>
            </a:custGeom>
            <a:solidFill>
              <a:srgbClr val="FFFFFF"/>
            </a:solidFill>
          </p:spPr>
        </p:sp>
        <p:sp>
          <p:nvSpPr>
            <p:cNvPr name="TextBox 9" id="9"/>
            <p:cNvSpPr txBox="true"/>
            <p:nvPr/>
          </p:nvSpPr>
          <p:spPr>
            <a:xfrm>
              <a:off x="0" y="0"/>
              <a:ext cx="4134695" cy="2034436"/>
            </a:xfrm>
            <a:prstGeom prst="rect">
              <a:avLst/>
            </a:prstGeom>
          </p:spPr>
          <p:txBody>
            <a:bodyPr anchor="ctr" rtlCol="false" tIns="50800" lIns="50800" bIns="50800" rIns="50800"/>
            <a:lstStyle/>
            <a:p>
              <a:pPr algn="ctr">
                <a:lnSpc>
                  <a:spcPts val="2999"/>
                </a:lnSpc>
              </a:pPr>
            </a:p>
          </p:txBody>
        </p:sp>
      </p:grpSp>
      <p:sp>
        <p:nvSpPr>
          <p:cNvPr name="Freeform 10" id="10"/>
          <p:cNvSpPr/>
          <p:nvPr/>
        </p:nvSpPr>
        <p:spPr>
          <a:xfrm flipH="false" flipV="false" rot="0">
            <a:off x="1542169" y="223186"/>
            <a:ext cx="2309327" cy="2057400"/>
          </a:xfrm>
          <a:custGeom>
            <a:avLst/>
            <a:gdLst/>
            <a:ahLst/>
            <a:cxnLst/>
            <a:rect r="r" b="b" t="t" l="l"/>
            <a:pathLst>
              <a:path h="2057400" w="2309327">
                <a:moveTo>
                  <a:pt x="0" y="0"/>
                </a:moveTo>
                <a:lnTo>
                  <a:pt x="2309327" y="0"/>
                </a:lnTo>
                <a:lnTo>
                  <a:pt x="2309327" y="2057400"/>
                </a:lnTo>
                <a:lnTo>
                  <a:pt x="0" y="20574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7875004" y="402837"/>
            <a:ext cx="2537993" cy="1093644"/>
          </a:xfrm>
          <a:custGeom>
            <a:avLst/>
            <a:gdLst/>
            <a:ahLst/>
            <a:cxnLst/>
            <a:rect r="r" b="b" t="t" l="l"/>
            <a:pathLst>
              <a:path h="1093644" w="2537993">
                <a:moveTo>
                  <a:pt x="0" y="0"/>
                </a:moveTo>
                <a:lnTo>
                  <a:pt x="2537992" y="0"/>
                </a:lnTo>
                <a:lnTo>
                  <a:pt x="2537992" y="1093644"/>
                </a:lnTo>
                <a:lnTo>
                  <a:pt x="0" y="109364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0">
            <a:off x="16088261" y="171507"/>
            <a:ext cx="1867832" cy="2109078"/>
          </a:xfrm>
          <a:custGeom>
            <a:avLst/>
            <a:gdLst/>
            <a:ahLst/>
            <a:cxnLst/>
            <a:rect r="r" b="b" t="t" l="l"/>
            <a:pathLst>
              <a:path h="2109078" w="1867832">
                <a:moveTo>
                  <a:pt x="0" y="0"/>
                </a:moveTo>
                <a:lnTo>
                  <a:pt x="1867832" y="0"/>
                </a:lnTo>
                <a:lnTo>
                  <a:pt x="1867832" y="2109079"/>
                </a:lnTo>
                <a:lnTo>
                  <a:pt x="0" y="210907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3" id="13"/>
          <p:cNvSpPr/>
          <p:nvPr/>
        </p:nvSpPr>
        <p:spPr>
          <a:xfrm flipH="false" flipV="false" rot="0">
            <a:off x="15783272" y="7940526"/>
            <a:ext cx="2237428" cy="2143863"/>
          </a:xfrm>
          <a:custGeom>
            <a:avLst/>
            <a:gdLst/>
            <a:ahLst/>
            <a:cxnLst/>
            <a:rect r="r" b="b" t="t" l="l"/>
            <a:pathLst>
              <a:path h="2143863" w="2237428">
                <a:moveTo>
                  <a:pt x="0" y="0"/>
                </a:moveTo>
                <a:lnTo>
                  <a:pt x="2237429" y="0"/>
                </a:lnTo>
                <a:lnTo>
                  <a:pt x="2237429" y="2143863"/>
                </a:lnTo>
                <a:lnTo>
                  <a:pt x="0" y="2143863"/>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4" id="14"/>
          <p:cNvSpPr/>
          <p:nvPr/>
        </p:nvSpPr>
        <p:spPr>
          <a:xfrm flipH="false" flipV="false" rot="1141328">
            <a:off x="17478785" y="7249802"/>
            <a:ext cx="628125" cy="1216440"/>
          </a:xfrm>
          <a:custGeom>
            <a:avLst/>
            <a:gdLst/>
            <a:ahLst/>
            <a:cxnLst/>
            <a:rect r="r" b="b" t="t" l="l"/>
            <a:pathLst>
              <a:path h="1216440" w="628125">
                <a:moveTo>
                  <a:pt x="0" y="0"/>
                </a:moveTo>
                <a:lnTo>
                  <a:pt x="628126" y="0"/>
                </a:lnTo>
                <a:lnTo>
                  <a:pt x="628126" y="1216441"/>
                </a:lnTo>
                <a:lnTo>
                  <a:pt x="0" y="121644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5" id="15"/>
          <p:cNvSpPr/>
          <p:nvPr/>
        </p:nvSpPr>
        <p:spPr>
          <a:xfrm flipH="false" flipV="false" rot="0">
            <a:off x="1213866" y="7858022"/>
            <a:ext cx="2791360" cy="2461049"/>
          </a:xfrm>
          <a:custGeom>
            <a:avLst/>
            <a:gdLst/>
            <a:ahLst/>
            <a:cxnLst/>
            <a:rect r="r" b="b" t="t" l="l"/>
            <a:pathLst>
              <a:path h="2461049" w="2791360">
                <a:moveTo>
                  <a:pt x="0" y="0"/>
                </a:moveTo>
                <a:lnTo>
                  <a:pt x="2791360" y="0"/>
                </a:lnTo>
                <a:lnTo>
                  <a:pt x="2791360" y="2461050"/>
                </a:lnTo>
                <a:lnTo>
                  <a:pt x="0" y="2461050"/>
                </a:lnTo>
                <a:lnTo>
                  <a:pt x="0" y="0"/>
                </a:lnTo>
                <a:close/>
              </a:path>
            </a:pathLst>
          </a:custGeom>
          <a:blipFill>
            <a:blip r:embed="rId16"/>
            <a:stretch>
              <a:fillRect l="0" t="0" r="0" b="0"/>
            </a:stretch>
          </a:blipFill>
        </p:spPr>
      </p:sp>
      <p:grpSp>
        <p:nvGrpSpPr>
          <p:cNvPr name="Group 16" id="16"/>
          <p:cNvGrpSpPr/>
          <p:nvPr/>
        </p:nvGrpSpPr>
        <p:grpSpPr>
          <a:xfrm rot="0">
            <a:off x="1696993" y="5457275"/>
            <a:ext cx="2946527" cy="3960349"/>
            <a:chOff x="0" y="0"/>
            <a:chExt cx="776040" cy="1043055"/>
          </a:xfrm>
        </p:grpSpPr>
        <p:sp>
          <p:nvSpPr>
            <p:cNvPr name="Freeform 17" id="17"/>
            <p:cNvSpPr/>
            <p:nvPr/>
          </p:nvSpPr>
          <p:spPr>
            <a:xfrm flipH="false" flipV="false" rot="0">
              <a:off x="0" y="0"/>
              <a:ext cx="776040" cy="1043055"/>
            </a:xfrm>
            <a:custGeom>
              <a:avLst/>
              <a:gdLst/>
              <a:ahLst/>
              <a:cxnLst/>
              <a:rect r="r" b="b" t="t" l="l"/>
              <a:pathLst>
                <a:path h="1043055" w="776040">
                  <a:moveTo>
                    <a:pt x="134001" y="0"/>
                  </a:moveTo>
                  <a:lnTo>
                    <a:pt x="642039" y="0"/>
                  </a:lnTo>
                  <a:cubicBezTo>
                    <a:pt x="677578" y="0"/>
                    <a:pt x="711662" y="14118"/>
                    <a:pt x="736792" y="39248"/>
                  </a:cubicBezTo>
                  <a:cubicBezTo>
                    <a:pt x="761922" y="64378"/>
                    <a:pt x="776040" y="98462"/>
                    <a:pt x="776040" y="134001"/>
                  </a:cubicBezTo>
                  <a:lnTo>
                    <a:pt x="776040" y="909054"/>
                  </a:lnTo>
                  <a:cubicBezTo>
                    <a:pt x="776040" y="944593"/>
                    <a:pt x="761922" y="978677"/>
                    <a:pt x="736792" y="1003807"/>
                  </a:cubicBezTo>
                  <a:cubicBezTo>
                    <a:pt x="711662" y="1028937"/>
                    <a:pt x="677578" y="1043055"/>
                    <a:pt x="642039" y="1043055"/>
                  </a:cubicBezTo>
                  <a:lnTo>
                    <a:pt x="134001" y="1043055"/>
                  </a:lnTo>
                  <a:cubicBezTo>
                    <a:pt x="98462" y="1043055"/>
                    <a:pt x="64378" y="1028937"/>
                    <a:pt x="39248" y="1003807"/>
                  </a:cubicBezTo>
                  <a:cubicBezTo>
                    <a:pt x="14118" y="978677"/>
                    <a:pt x="0" y="944593"/>
                    <a:pt x="0" y="909054"/>
                  </a:cubicBezTo>
                  <a:lnTo>
                    <a:pt x="0" y="134001"/>
                  </a:lnTo>
                  <a:cubicBezTo>
                    <a:pt x="0" y="98462"/>
                    <a:pt x="14118" y="64378"/>
                    <a:pt x="39248" y="39248"/>
                  </a:cubicBezTo>
                  <a:cubicBezTo>
                    <a:pt x="64378" y="14118"/>
                    <a:pt x="98462" y="0"/>
                    <a:pt x="134001" y="0"/>
                  </a:cubicBezTo>
                  <a:close/>
                </a:path>
              </a:pathLst>
            </a:custGeom>
            <a:solidFill>
              <a:srgbClr val="FF55B2"/>
            </a:solidFill>
            <a:ln cap="rnd">
              <a:noFill/>
              <a:prstDash val="solid"/>
              <a:round/>
            </a:ln>
          </p:spPr>
        </p:sp>
        <p:sp>
          <p:nvSpPr>
            <p:cNvPr name="TextBox 18" id="18"/>
            <p:cNvSpPr txBox="true"/>
            <p:nvPr/>
          </p:nvSpPr>
          <p:spPr>
            <a:xfrm>
              <a:off x="0" y="-38100"/>
              <a:ext cx="776040" cy="1081155"/>
            </a:xfrm>
            <a:prstGeom prst="rect">
              <a:avLst/>
            </a:prstGeom>
          </p:spPr>
          <p:txBody>
            <a:bodyPr anchor="ctr" rtlCol="false" tIns="50800" lIns="50800" bIns="50800" rIns="50800"/>
            <a:lstStyle/>
            <a:p>
              <a:pPr algn="ctr" marL="0" indent="0" lvl="0">
                <a:lnSpc>
                  <a:spcPts val="2659"/>
                </a:lnSpc>
                <a:spcBef>
                  <a:spcPct val="0"/>
                </a:spcBef>
              </a:pPr>
            </a:p>
          </p:txBody>
        </p:sp>
      </p:grpSp>
      <p:sp>
        <p:nvSpPr>
          <p:cNvPr name="TextBox 19" id="19"/>
          <p:cNvSpPr txBox="true"/>
          <p:nvPr/>
        </p:nvSpPr>
        <p:spPr>
          <a:xfrm rot="0">
            <a:off x="2523589" y="2442511"/>
            <a:ext cx="13240823" cy="1130299"/>
          </a:xfrm>
          <a:prstGeom prst="rect">
            <a:avLst/>
          </a:prstGeom>
        </p:spPr>
        <p:txBody>
          <a:bodyPr anchor="t" rtlCol="false" tIns="0" lIns="0" bIns="0" rIns="0">
            <a:spAutoFit/>
          </a:bodyPr>
          <a:lstStyle/>
          <a:p>
            <a:pPr algn="ctr" marL="0" indent="0" lvl="0">
              <a:lnSpc>
                <a:spcPts val="8499"/>
              </a:lnSpc>
              <a:spcBef>
                <a:spcPct val="0"/>
              </a:spcBef>
            </a:pPr>
            <a:r>
              <a:rPr lang="en-US" sz="8499">
                <a:solidFill>
                  <a:srgbClr val="000000"/>
                </a:solidFill>
                <a:latin typeface="Bukhari Script"/>
                <a:ea typeface="Bukhari Script"/>
                <a:cs typeface="Bukhari Script"/>
                <a:sym typeface="Bukhari Script"/>
              </a:rPr>
              <a:t>Activitățile proiectului </a:t>
            </a:r>
          </a:p>
        </p:txBody>
      </p:sp>
      <p:sp>
        <p:nvSpPr>
          <p:cNvPr name="TextBox 20" id="20"/>
          <p:cNvSpPr txBox="true"/>
          <p:nvPr/>
        </p:nvSpPr>
        <p:spPr>
          <a:xfrm rot="0">
            <a:off x="2696833" y="3586564"/>
            <a:ext cx="12894335" cy="1604011"/>
          </a:xfrm>
          <a:prstGeom prst="rect">
            <a:avLst/>
          </a:prstGeom>
        </p:spPr>
        <p:txBody>
          <a:bodyPr anchor="t" rtlCol="false" tIns="0" lIns="0" bIns="0" rIns="0">
            <a:spAutoFit/>
          </a:bodyPr>
          <a:lstStyle/>
          <a:p>
            <a:pPr algn="l" marL="0" indent="0" lvl="0">
              <a:lnSpc>
                <a:spcPts val="4349"/>
              </a:lnSpc>
            </a:pPr>
            <a:r>
              <a:rPr lang="en-US" sz="2899">
                <a:solidFill>
                  <a:srgbClr val="000000"/>
                </a:solidFill>
                <a:latin typeface="DM Sans"/>
                <a:ea typeface="DM Sans"/>
                <a:cs typeface="DM Sans"/>
                <a:sym typeface="DM Sans"/>
              </a:rPr>
              <a:t>              Pe parcursul derulării proiectului elevii au explorat orașul Bibliopolis prin intermediiul diverselor misiuni, au citit, au creat, au împărtășit activități inspirate de cărțile citite.</a:t>
            </a:r>
          </a:p>
        </p:txBody>
      </p:sp>
      <p:sp>
        <p:nvSpPr>
          <p:cNvPr name="TextBox 21" id="21"/>
          <p:cNvSpPr txBox="true"/>
          <p:nvPr/>
        </p:nvSpPr>
        <p:spPr>
          <a:xfrm rot="0">
            <a:off x="1974571" y="6600617"/>
            <a:ext cx="2534805" cy="2487930"/>
          </a:xfrm>
          <a:prstGeom prst="rect">
            <a:avLst/>
          </a:prstGeom>
        </p:spPr>
        <p:txBody>
          <a:bodyPr anchor="t" rtlCol="false" tIns="0" lIns="0" bIns="0" rIns="0">
            <a:spAutoFit/>
          </a:bodyPr>
          <a:lstStyle/>
          <a:p>
            <a:pPr algn="l" marL="474979" indent="-237490" lvl="1">
              <a:lnSpc>
                <a:spcPts val="2859"/>
              </a:lnSpc>
              <a:buFont typeface="Arial"/>
              <a:buChar char="•"/>
            </a:pPr>
            <a:r>
              <a:rPr lang="en-US" b="true" sz="2199">
                <a:solidFill>
                  <a:srgbClr val="1800AD"/>
                </a:solidFill>
                <a:latin typeface="Libre Baskerville Bold"/>
                <a:ea typeface="Libre Baskerville Bold"/>
                <a:cs typeface="Libre Baskerville Bold"/>
                <a:sym typeface="Libre Baskerville Bold"/>
              </a:rPr>
              <a:t>jurnale </a:t>
            </a:r>
          </a:p>
          <a:p>
            <a:pPr algn="l" marL="474979" indent="-237490" lvl="1">
              <a:lnSpc>
                <a:spcPts val="2859"/>
              </a:lnSpc>
              <a:buFont typeface="Arial"/>
              <a:buChar char="•"/>
            </a:pPr>
            <a:r>
              <a:rPr lang="en-US" b="true" sz="2199">
                <a:solidFill>
                  <a:srgbClr val="1800AD"/>
                </a:solidFill>
                <a:latin typeface="Libre Baskerville Bold"/>
                <a:ea typeface="Libre Baskerville Bold"/>
                <a:cs typeface="Libre Baskerville Bold"/>
                <a:sym typeface="Libre Baskerville Bold"/>
              </a:rPr>
              <a:t>semne de carte </a:t>
            </a:r>
          </a:p>
          <a:p>
            <a:pPr algn="l" marL="474979" indent="-237490" lvl="1">
              <a:lnSpc>
                <a:spcPts val="2859"/>
              </a:lnSpc>
              <a:buFont typeface="Arial"/>
              <a:buChar char="•"/>
            </a:pPr>
            <a:r>
              <a:rPr lang="en-US" b="true" sz="2199">
                <a:solidFill>
                  <a:srgbClr val="1800AD"/>
                </a:solidFill>
                <a:latin typeface="Libre Baskerville Bold"/>
                <a:ea typeface="Libre Baskerville Bold"/>
                <a:cs typeface="Libre Baskerville Bold"/>
                <a:sym typeface="Libre Baskerville Bold"/>
              </a:rPr>
              <a:t>recenzii </a:t>
            </a:r>
          </a:p>
          <a:p>
            <a:pPr algn="l" marL="474979" indent="-237490" lvl="1">
              <a:lnSpc>
                <a:spcPts val="2859"/>
              </a:lnSpc>
              <a:buFont typeface="Arial"/>
              <a:buChar char="•"/>
            </a:pPr>
            <a:r>
              <a:rPr lang="en-US" b="true" sz="2199">
                <a:solidFill>
                  <a:srgbClr val="1800AD"/>
                </a:solidFill>
                <a:latin typeface="Libre Baskerville Bold"/>
                <a:ea typeface="Libre Baskerville Bold"/>
                <a:cs typeface="Libre Baskerville Bold"/>
                <a:sym typeface="Libre Baskerville Bold"/>
              </a:rPr>
              <a:t>reflecții personale </a:t>
            </a:r>
          </a:p>
          <a:p>
            <a:pPr algn="l">
              <a:lnSpc>
                <a:spcPts val="2600"/>
              </a:lnSpc>
            </a:pPr>
          </a:p>
        </p:txBody>
      </p:sp>
      <p:sp>
        <p:nvSpPr>
          <p:cNvPr name="TextBox 22" id="22"/>
          <p:cNvSpPr txBox="true"/>
          <p:nvPr/>
        </p:nvSpPr>
        <p:spPr>
          <a:xfrm rot="0">
            <a:off x="1542169" y="5735043"/>
            <a:ext cx="3291601" cy="742950"/>
          </a:xfrm>
          <a:prstGeom prst="rect">
            <a:avLst/>
          </a:prstGeom>
        </p:spPr>
        <p:txBody>
          <a:bodyPr anchor="t" rtlCol="false" tIns="0" lIns="0" bIns="0" rIns="0">
            <a:spAutoFit/>
          </a:bodyPr>
          <a:lstStyle/>
          <a:p>
            <a:pPr algn="l" marL="539748" indent="-269874" lvl="1">
              <a:lnSpc>
                <a:spcPts val="2999"/>
              </a:lnSpc>
              <a:buAutoNum type="arabicPeriod" startAt="1"/>
            </a:pPr>
            <a:r>
              <a:rPr lang="en-US" b="true" sz="2499">
                <a:solidFill>
                  <a:srgbClr val="080303"/>
                </a:solidFill>
                <a:latin typeface="DM Sans Bold"/>
                <a:ea typeface="DM Sans Bold"/>
                <a:cs typeface="DM Sans Bold"/>
                <a:sym typeface="DM Sans Bold"/>
              </a:rPr>
              <a:t>Pădurea celor o mie de lecturi </a:t>
            </a:r>
          </a:p>
        </p:txBody>
      </p:sp>
      <p:sp>
        <p:nvSpPr>
          <p:cNvPr name="TextBox 23" id="23"/>
          <p:cNvSpPr txBox="true"/>
          <p:nvPr/>
        </p:nvSpPr>
        <p:spPr>
          <a:xfrm rot="0">
            <a:off x="7597609" y="6717162"/>
            <a:ext cx="3821142" cy="1622611"/>
          </a:xfrm>
          <a:prstGeom prst="rect">
            <a:avLst/>
          </a:prstGeom>
        </p:spPr>
        <p:txBody>
          <a:bodyPr anchor="t" rtlCol="false" tIns="0" lIns="0" bIns="0" rIns="0">
            <a:spAutoFit/>
          </a:bodyPr>
          <a:lstStyle/>
          <a:p>
            <a:pPr algn="l">
              <a:lnSpc>
                <a:spcPts val="2600"/>
              </a:lnSpc>
            </a:pPr>
            <a:r>
              <a:rPr lang="en-US" sz="2000">
                <a:solidFill>
                  <a:srgbClr val="FFFFFF"/>
                </a:solidFill>
                <a:latin typeface="DM Sans"/>
                <a:ea typeface="DM Sans"/>
                <a:cs typeface="DM Sans"/>
                <a:sym typeface="DM Sans"/>
              </a:rPr>
              <a:t>Lorem ipsum dolor sit amet, consectetur adipiscing elit. Cras in libero sit amet nisl cursus fringilla. Nullam felis orci, maximus sit.</a:t>
            </a:r>
          </a:p>
        </p:txBody>
      </p:sp>
      <p:sp>
        <p:nvSpPr>
          <p:cNvPr name="TextBox 24" id="24"/>
          <p:cNvSpPr txBox="true"/>
          <p:nvPr/>
        </p:nvSpPr>
        <p:spPr>
          <a:xfrm rot="0">
            <a:off x="7597609" y="5828713"/>
            <a:ext cx="3821142" cy="743024"/>
          </a:xfrm>
          <a:prstGeom prst="rect">
            <a:avLst/>
          </a:prstGeom>
        </p:spPr>
        <p:txBody>
          <a:bodyPr anchor="t" rtlCol="false" tIns="0" lIns="0" bIns="0" rIns="0">
            <a:spAutoFit/>
          </a:bodyPr>
          <a:lstStyle/>
          <a:p>
            <a:pPr algn="l" marL="539748" indent="-269874" lvl="1">
              <a:lnSpc>
                <a:spcPts val="2999"/>
              </a:lnSpc>
              <a:buFont typeface="Arial"/>
              <a:buChar char="•"/>
            </a:pPr>
            <a:r>
              <a:rPr lang="en-US" b="true" sz="2499">
                <a:solidFill>
                  <a:srgbClr val="FFFFFF"/>
                </a:solidFill>
                <a:latin typeface="DM Sans Bold"/>
                <a:ea typeface="DM Sans Bold"/>
                <a:cs typeface="DM Sans Bold"/>
                <a:sym typeface="DM Sans Bold"/>
              </a:rPr>
              <a:t>Reaching Wider Communities </a:t>
            </a:r>
          </a:p>
        </p:txBody>
      </p:sp>
      <p:sp>
        <p:nvSpPr>
          <p:cNvPr name="TextBox 25" id="25"/>
          <p:cNvSpPr txBox="true"/>
          <p:nvPr/>
        </p:nvSpPr>
        <p:spPr>
          <a:xfrm rot="0">
            <a:off x="12599278" y="6717162"/>
            <a:ext cx="3821142" cy="1622611"/>
          </a:xfrm>
          <a:prstGeom prst="rect">
            <a:avLst/>
          </a:prstGeom>
        </p:spPr>
        <p:txBody>
          <a:bodyPr anchor="t" rtlCol="false" tIns="0" lIns="0" bIns="0" rIns="0">
            <a:spAutoFit/>
          </a:bodyPr>
          <a:lstStyle/>
          <a:p>
            <a:pPr algn="l">
              <a:lnSpc>
                <a:spcPts val="2600"/>
              </a:lnSpc>
            </a:pPr>
            <a:r>
              <a:rPr lang="en-US" sz="2000">
                <a:solidFill>
                  <a:srgbClr val="FFFFFF"/>
                </a:solidFill>
                <a:latin typeface="DM Sans"/>
                <a:ea typeface="DM Sans"/>
                <a:cs typeface="DM Sans"/>
                <a:sym typeface="DM Sans"/>
              </a:rPr>
              <a:t>Lorem ipsum dolor sit amet, consectetur adipiscing elit. Cras in libero sit amet nisl cursus fringilla. Nullam felis orci, maximus sit.</a:t>
            </a:r>
          </a:p>
        </p:txBody>
      </p:sp>
      <p:grpSp>
        <p:nvGrpSpPr>
          <p:cNvPr name="Group 26" id="26"/>
          <p:cNvGrpSpPr/>
          <p:nvPr/>
        </p:nvGrpSpPr>
        <p:grpSpPr>
          <a:xfrm rot="0">
            <a:off x="4928476" y="5457275"/>
            <a:ext cx="2946527" cy="3960349"/>
            <a:chOff x="0" y="0"/>
            <a:chExt cx="776040" cy="1043055"/>
          </a:xfrm>
        </p:grpSpPr>
        <p:sp>
          <p:nvSpPr>
            <p:cNvPr name="Freeform 27" id="27"/>
            <p:cNvSpPr/>
            <p:nvPr/>
          </p:nvSpPr>
          <p:spPr>
            <a:xfrm flipH="false" flipV="false" rot="0">
              <a:off x="0" y="0"/>
              <a:ext cx="776040" cy="1043055"/>
            </a:xfrm>
            <a:custGeom>
              <a:avLst/>
              <a:gdLst/>
              <a:ahLst/>
              <a:cxnLst/>
              <a:rect r="r" b="b" t="t" l="l"/>
              <a:pathLst>
                <a:path h="1043055" w="776040">
                  <a:moveTo>
                    <a:pt x="134001" y="0"/>
                  </a:moveTo>
                  <a:lnTo>
                    <a:pt x="642039" y="0"/>
                  </a:lnTo>
                  <a:cubicBezTo>
                    <a:pt x="677578" y="0"/>
                    <a:pt x="711662" y="14118"/>
                    <a:pt x="736792" y="39248"/>
                  </a:cubicBezTo>
                  <a:cubicBezTo>
                    <a:pt x="761922" y="64378"/>
                    <a:pt x="776040" y="98462"/>
                    <a:pt x="776040" y="134001"/>
                  </a:cubicBezTo>
                  <a:lnTo>
                    <a:pt x="776040" y="909054"/>
                  </a:lnTo>
                  <a:cubicBezTo>
                    <a:pt x="776040" y="944593"/>
                    <a:pt x="761922" y="978677"/>
                    <a:pt x="736792" y="1003807"/>
                  </a:cubicBezTo>
                  <a:cubicBezTo>
                    <a:pt x="711662" y="1028937"/>
                    <a:pt x="677578" y="1043055"/>
                    <a:pt x="642039" y="1043055"/>
                  </a:cubicBezTo>
                  <a:lnTo>
                    <a:pt x="134001" y="1043055"/>
                  </a:lnTo>
                  <a:cubicBezTo>
                    <a:pt x="98462" y="1043055"/>
                    <a:pt x="64378" y="1028937"/>
                    <a:pt x="39248" y="1003807"/>
                  </a:cubicBezTo>
                  <a:cubicBezTo>
                    <a:pt x="14118" y="978677"/>
                    <a:pt x="0" y="944593"/>
                    <a:pt x="0" y="909054"/>
                  </a:cubicBezTo>
                  <a:lnTo>
                    <a:pt x="0" y="134001"/>
                  </a:lnTo>
                  <a:cubicBezTo>
                    <a:pt x="0" y="98462"/>
                    <a:pt x="14118" y="64378"/>
                    <a:pt x="39248" y="39248"/>
                  </a:cubicBezTo>
                  <a:cubicBezTo>
                    <a:pt x="64378" y="14118"/>
                    <a:pt x="98462" y="0"/>
                    <a:pt x="134001" y="0"/>
                  </a:cubicBezTo>
                  <a:close/>
                </a:path>
              </a:pathLst>
            </a:custGeom>
            <a:solidFill>
              <a:srgbClr val="FF55B2"/>
            </a:solidFill>
            <a:ln cap="rnd">
              <a:noFill/>
              <a:prstDash val="solid"/>
              <a:round/>
            </a:ln>
          </p:spPr>
        </p:sp>
        <p:sp>
          <p:nvSpPr>
            <p:cNvPr name="TextBox 28" id="28"/>
            <p:cNvSpPr txBox="true"/>
            <p:nvPr/>
          </p:nvSpPr>
          <p:spPr>
            <a:xfrm>
              <a:off x="0" y="-38100"/>
              <a:ext cx="776040" cy="1081155"/>
            </a:xfrm>
            <a:prstGeom prst="rect">
              <a:avLst/>
            </a:prstGeom>
          </p:spPr>
          <p:txBody>
            <a:bodyPr anchor="ctr" rtlCol="false" tIns="50800" lIns="50800" bIns="50800" rIns="50800"/>
            <a:lstStyle/>
            <a:p>
              <a:pPr algn="ctr" marL="0" indent="0" lvl="0">
                <a:lnSpc>
                  <a:spcPts val="2659"/>
                </a:lnSpc>
                <a:spcBef>
                  <a:spcPct val="0"/>
                </a:spcBef>
              </a:pPr>
            </a:p>
          </p:txBody>
        </p:sp>
      </p:grpSp>
      <p:grpSp>
        <p:nvGrpSpPr>
          <p:cNvPr name="Group 29" id="29"/>
          <p:cNvGrpSpPr/>
          <p:nvPr/>
        </p:nvGrpSpPr>
        <p:grpSpPr>
          <a:xfrm rot="0">
            <a:off x="8160754" y="5457275"/>
            <a:ext cx="2946527" cy="3960349"/>
            <a:chOff x="0" y="0"/>
            <a:chExt cx="776040" cy="1043055"/>
          </a:xfrm>
        </p:grpSpPr>
        <p:sp>
          <p:nvSpPr>
            <p:cNvPr name="Freeform 30" id="30"/>
            <p:cNvSpPr/>
            <p:nvPr/>
          </p:nvSpPr>
          <p:spPr>
            <a:xfrm flipH="false" flipV="false" rot="0">
              <a:off x="0" y="0"/>
              <a:ext cx="776040" cy="1043055"/>
            </a:xfrm>
            <a:custGeom>
              <a:avLst/>
              <a:gdLst/>
              <a:ahLst/>
              <a:cxnLst/>
              <a:rect r="r" b="b" t="t" l="l"/>
              <a:pathLst>
                <a:path h="1043055" w="776040">
                  <a:moveTo>
                    <a:pt x="134001" y="0"/>
                  </a:moveTo>
                  <a:lnTo>
                    <a:pt x="642039" y="0"/>
                  </a:lnTo>
                  <a:cubicBezTo>
                    <a:pt x="677578" y="0"/>
                    <a:pt x="711662" y="14118"/>
                    <a:pt x="736792" y="39248"/>
                  </a:cubicBezTo>
                  <a:cubicBezTo>
                    <a:pt x="761922" y="64378"/>
                    <a:pt x="776040" y="98462"/>
                    <a:pt x="776040" y="134001"/>
                  </a:cubicBezTo>
                  <a:lnTo>
                    <a:pt x="776040" y="909054"/>
                  </a:lnTo>
                  <a:cubicBezTo>
                    <a:pt x="776040" y="944593"/>
                    <a:pt x="761922" y="978677"/>
                    <a:pt x="736792" y="1003807"/>
                  </a:cubicBezTo>
                  <a:cubicBezTo>
                    <a:pt x="711662" y="1028937"/>
                    <a:pt x="677578" y="1043055"/>
                    <a:pt x="642039" y="1043055"/>
                  </a:cubicBezTo>
                  <a:lnTo>
                    <a:pt x="134001" y="1043055"/>
                  </a:lnTo>
                  <a:cubicBezTo>
                    <a:pt x="98462" y="1043055"/>
                    <a:pt x="64378" y="1028937"/>
                    <a:pt x="39248" y="1003807"/>
                  </a:cubicBezTo>
                  <a:cubicBezTo>
                    <a:pt x="14118" y="978677"/>
                    <a:pt x="0" y="944593"/>
                    <a:pt x="0" y="909054"/>
                  </a:cubicBezTo>
                  <a:lnTo>
                    <a:pt x="0" y="134001"/>
                  </a:lnTo>
                  <a:cubicBezTo>
                    <a:pt x="0" y="98462"/>
                    <a:pt x="14118" y="64378"/>
                    <a:pt x="39248" y="39248"/>
                  </a:cubicBezTo>
                  <a:cubicBezTo>
                    <a:pt x="64378" y="14118"/>
                    <a:pt x="98462" y="0"/>
                    <a:pt x="134001" y="0"/>
                  </a:cubicBezTo>
                  <a:close/>
                </a:path>
              </a:pathLst>
            </a:custGeom>
            <a:solidFill>
              <a:srgbClr val="FF55B2"/>
            </a:solidFill>
            <a:ln cap="rnd">
              <a:noFill/>
              <a:prstDash val="solid"/>
              <a:round/>
            </a:ln>
          </p:spPr>
        </p:sp>
        <p:sp>
          <p:nvSpPr>
            <p:cNvPr name="TextBox 31" id="31"/>
            <p:cNvSpPr txBox="true"/>
            <p:nvPr/>
          </p:nvSpPr>
          <p:spPr>
            <a:xfrm>
              <a:off x="0" y="-38100"/>
              <a:ext cx="776040" cy="1081155"/>
            </a:xfrm>
            <a:prstGeom prst="rect">
              <a:avLst/>
            </a:prstGeom>
          </p:spPr>
          <p:txBody>
            <a:bodyPr anchor="ctr" rtlCol="false" tIns="50800" lIns="50800" bIns="50800" rIns="50800"/>
            <a:lstStyle/>
            <a:p>
              <a:pPr algn="ctr" marL="0" indent="0" lvl="0">
                <a:lnSpc>
                  <a:spcPts val="2659"/>
                </a:lnSpc>
                <a:spcBef>
                  <a:spcPct val="0"/>
                </a:spcBef>
              </a:pPr>
            </a:p>
          </p:txBody>
        </p:sp>
      </p:grpSp>
      <p:grpSp>
        <p:nvGrpSpPr>
          <p:cNvPr name="Group 32" id="32"/>
          <p:cNvGrpSpPr/>
          <p:nvPr/>
        </p:nvGrpSpPr>
        <p:grpSpPr>
          <a:xfrm rot="0">
            <a:off x="11393031" y="5457275"/>
            <a:ext cx="2946527" cy="3960349"/>
            <a:chOff x="0" y="0"/>
            <a:chExt cx="776040" cy="1043055"/>
          </a:xfrm>
        </p:grpSpPr>
        <p:sp>
          <p:nvSpPr>
            <p:cNvPr name="Freeform 33" id="33"/>
            <p:cNvSpPr/>
            <p:nvPr/>
          </p:nvSpPr>
          <p:spPr>
            <a:xfrm flipH="false" flipV="false" rot="0">
              <a:off x="0" y="0"/>
              <a:ext cx="776040" cy="1043055"/>
            </a:xfrm>
            <a:custGeom>
              <a:avLst/>
              <a:gdLst/>
              <a:ahLst/>
              <a:cxnLst/>
              <a:rect r="r" b="b" t="t" l="l"/>
              <a:pathLst>
                <a:path h="1043055" w="776040">
                  <a:moveTo>
                    <a:pt x="134001" y="0"/>
                  </a:moveTo>
                  <a:lnTo>
                    <a:pt x="642039" y="0"/>
                  </a:lnTo>
                  <a:cubicBezTo>
                    <a:pt x="677578" y="0"/>
                    <a:pt x="711662" y="14118"/>
                    <a:pt x="736792" y="39248"/>
                  </a:cubicBezTo>
                  <a:cubicBezTo>
                    <a:pt x="761922" y="64378"/>
                    <a:pt x="776040" y="98462"/>
                    <a:pt x="776040" y="134001"/>
                  </a:cubicBezTo>
                  <a:lnTo>
                    <a:pt x="776040" y="909054"/>
                  </a:lnTo>
                  <a:cubicBezTo>
                    <a:pt x="776040" y="944593"/>
                    <a:pt x="761922" y="978677"/>
                    <a:pt x="736792" y="1003807"/>
                  </a:cubicBezTo>
                  <a:cubicBezTo>
                    <a:pt x="711662" y="1028937"/>
                    <a:pt x="677578" y="1043055"/>
                    <a:pt x="642039" y="1043055"/>
                  </a:cubicBezTo>
                  <a:lnTo>
                    <a:pt x="134001" y="1043055"/>
                  </a:lnTo>
                  <a:cubicBezTo>
                    <a:pt x="98462" y="1043055"/>
                    <a:pt x="64378" y="1028937"/>
                    <a:pt x="39248" y="1003807"/>
                  </a:cubicBezTo>
                  <a:cubicBezTo>
                    <a:pt x="14118" y="978677"/>
                    <a:pt x="0" y="944593"/>
                    <a:pt x="0" y="909054"/>
                  </a:cubicBezTo>
                  <a:lnTo>
                    <a:pt x="0" y="134001"/>
                  </a:lnTo>
                  <a:cubicBezTo>
                    <a:pt x="0" y="98462"/>
                    <a:pt x="14118" y="64378"/>
                    <a:pt x="39248" y="39248"/>
                  </a:cubicBezTo>
                  <a:cubicBezTo>
                    <a:pt x="64378" y="14118"/>
                    <a:pt x="98462" y="0"/>
                    <a:pt x="134001" y="0"/>
                  </a:cubicBezTo>
                  <a:close/>
                </a:path>
              </a:pathLst>
            </a:custGeom>
            <a:solidFill>
              <a:srgbClr val="FF55B2"/>
            </a:solidFill>
            <a:ln cap="rnd">
              <a:noFill/>
              <a:prstDash val="solid"/>
              <a:round/>
            </a:ln>
          </p:spPr>
        </p:sp>
        <p:sp>
          <p:nvSpPr>
            <p:cNvPr name="TextBox 34" id="34"/>
            <p:cNvSpPr txBox="true"/>
            <p:nvPr/>
          </p:nvSpPr>
          <p:spPr>
            <a:xfrm>
              <a:off x="0" y="-38100"/>
              <a:ext cx="776040" cy="1081155"/>
            </a:xfrm>
            <a:prstGeom prst="rect">
              <a:avLst/>
            </a:prstGeom>
          </p:spPr>
          <p:txBody>
            <a:bodyPr anchor="ctr" rtlCol="false" tIns="50800" lIns="50800" bIns="50800" rIns="50800"/>
            <a:lstStyle/>
            <a:p>
              <a:pPr algn="ctr" marL="0" indent="0" lvl="0">
                <a:lnSpc>
                  <a:spcPts val="2659"/>
                </a:lnSpc>
                <a:spcBef>
                  <a:spcPct val="0"/>
                </a:spcBef>
              </a:pPr>
            </a:p>
          </p:txBody>
        </p:sp>
      </p:grpSp>
      <p:grpSp>
        <p:nvGrpSpPr>
          <p:cNvPr name="Group 35" id="35"/>
          <p:cNvGrpSpPr/>
          <p:nvPr/>
        </p:nvGrpSpPr>
        <p:grpSpPr>
          <a:xfrm rot="0">
            <a:off x="14625308" y="5457275"/>
            <a:ext cx="2946527" cy="3960349"/>
            <a:chOff x="0" y="0"/>
            <a:chExt cx="776040" cy="1043055"/>
          </a:xfrm>
        </p:grpSpPr>
        <p:sp>
          <p:nvSpPr>
            <p:cNvPr name="Freeform 36" id="36"/>
            <p:cNvSpPr/>
            <p:nvPr/>
          </p:nvSpPr>
          <p:spPr>
            <a:xfrm flipH="false" flipV="false" rot="0">
              <a:off x="0" y="0"/>
              <a:ext cx="776040" cy="1043055"/>
            </a:xfrm>
            <a:custGeom>
              <a:avLst/>
              <a:gdLst/>
              <a:ahLst/>
              <a:cxnLst/>
              <a:rect r="r" b="b" t="t" l="l"/>
              <a:pathLst>
                <a:path h="1043055" w="776040">
                  <a:moveTo>
                    <a:pt x="134001" y="0"/>
                  </a:moveTo>
                  <a:lnTo>
                    <a:pt x="642039" y="0"/>
                  </a:lnTo>
                  <a:cubicBezTo>
                    <a:pt x="677578" y="0"/>
                    <a:pt x="711662" y="14118"/>
                    <a:pt x="736792" y="39248"/>
                  </a:cubicBezTo>
                  <a:cubicBezTo>
                    <a:pt x="761922" y="64378"/>
                    <a:pt x="776040" y="98462"/>
                    <a:pt x="776040" y="134001"/>
                  </a:cubicBezTo>
                  <a:lnTo>
                    <a:pt x="776040" y="909054"/>
                  </a:lnTo>
                  <a:cubicBezTo>
                    <a:pt x="776040" y="944593"/>
                    <a:pt x="761922" y="978677"/>
                    <a:pt x="736792" y="1003807"/>
                  </a:cubicBezTo>
                  <a:cubicBezTo>
                    <a:pt x="711662" y="1028937"/>
                    <a:pt x="677578" y="1043055"/>
                    <a:pt x="642039" y="1043055"/>
                  </a:cubicBezTo>
                  <a:lnTo>
                    <a:pt x="134001" y="1043055"/>
                  </a:lnTo>
                  <a:cubicBezTo>
                    <a:pt x="98462" y="1043055"/>
                    <a:pt x="64378" y="1028937"/>
                    <a:pt x="39248" y="1003807"/>
                  </a:cubicBezTo>
                  <a:cubicBezTo>
                    <a:pt x="14118" y="978677"/>
                    <a:pt x="0" y="944593"/>
                    <a:pt x="0" y="909054"/>
                  </a:cubicBezTo>
                  <a:lnTo>
                    <a:pt x="0" y="134001"/>
                  </a:lnTo>
                  <a:cubicBezTo>
                    <a:pt x="0" y="98462"/>
                    <a:pt x="14118" y="64378"/>
                    <a:pt x="39248" y="39248"/>
                  </a:cubicBezTo>
                  <a:cubicBezTo>
                    <a:pt x="64378" y="14118"/>
                    <a:pt x="98462" y="0"/>
                    <a:pt x="134001" y="0"/>
                  </a:cubicBezTo>
                  <a:close/>
                </a:path>
              </a:pathLst>
            </a:custGeom>
            <a:solidFill>
              <a:srgbClr val="FF55B2"/>
            </a:solidFill>
            <a:ln cap="rnd">
              <a:noFill/>
              <a:prstDash val="solid"/>
              <a:round/>
            </a:ln>
          </p:spPr>
        </p:sp>
        <p:sp>
          <p:nvSpPr>
            <p:cNvPr name="TextBox 37" id="37"/>
            <p:cNvSpPr txBox="true"/>
            <p:nvPr/>
          </p:nvSpPr>
          <p:spPr>
            <a:xfrm>
              <a:off x="0" y="-38100"/>
              <a:ext cx="776040" cy="1081155"/>
            </a:xfrm>
            <a:prstGeom prst="rect">
              <a:avLst/>
            </a:prstGeom>
          </p:spPr>
          <p:txBody>
            <a:bodyPr anchor="ctr" rtlCol="false" tIns="50800" lIns="50800" bIns="50800" rIns="50800"/>
            <a:lstStyle/>
            <a:p>
              <a:pPr algn="ctr" marL="0" indent="0" lvl="0">
                <a:lnSpc>
                  <a:spcPts val="2659"/>
                </a:lnSpc>
                <a:spcBef>
                  <a:spcPct val="0"/>
                </a:spcBef>
              </a:pPr>
            </a:p>
          </p:txBody>
        </p:sp>
      </p:grpSp>
      <p:sp>
        <p:nvSpPr>
          <p:cNvPr name="TextBox 38" id="38"/>
          <p:cNvSpPr txBox="true"/>
          <p:nvPr/>
        </p:nvSpPr>
        <p:spPr>
          <a:xfrm rot="0">
            <a:off x="4928873" y="5735043"/>
            <a:ext cx="2946527" cy="371475"/>
          </a:xfrm>
          <a:prstGeom prst="rect">
            <a:avLst/>
          </a:prstGeom>
        </p:spPr>
        <p:txBody>
          <a:bodyPr anchor="t" rtlCol="false" tIns="0" lIns="0" bIns="0" rIns="0">
            <a:spAutoFit/>
          </a:bodyPr>
          <a:lstStyle/>
          <a:p>
            <a:pPr algn="l" marL="539748" indent="-269874" lvl="1">
              <a:lnSpc>
                <a:spcPts val="2999"/>
              </a:lnSpc>
              <a:buAutoNum type="arabicPeriod" startAt="1"/>
            </a:pPr>
            <a:r>
              <a:rPr lang="en-US" b="true" sz="2499">
                <a:solidFill>
                  <a:srgbClr val="000000"/>
                </a:solidFill>
                <a:latin typeface="DM Sans Bold"/>
                <a:ea typeface="DM Sans Bold"/>
                <a:cs typeface="DM Sans Bold"/>
                <a:sym typeface="DM Sans Bold"/>
              </a:rPr>
              <a:t>Piața Dialogului </a:t>
            </a:r>
          </a:p>
        </p:txBody>
      </p:sp>
      <p:sp>
        <p:nvSpPr>
          <p:cNvPr name="TextBox 39" id="39"/>
          <p:cNvSpPr txBox="true"/>
          <p:nvPr/>
        </p:nvSpPr>
        <p:spPr>
          <a:xfrm rot="0">
            <a:off x="8199251" y="5735043"/>
            <a:ext cx="2946527" cy="742950"/>
          </a:xfrm>
          <a:prstGeom prst="rect">
            <a:avLst/>
          </a:prstGeom>
        </p:spPr>
        <p:txBody>
          <a:bodyPr anchor="t" rtlCol="false" tIns="0" lIns="0" bIns="0" rIns="0">
            <a:spAutoFit/>
          </a:bodyPr>
          <a:lstStyle/>
          <a:p>
            <a:pPr algn="l" marL="539748" indent="-269874" lvl="1">
              <a:lnSpc>
                <a:spcPts val="2999"/>
              </a:lnSpc>
              <a:buAutoNum type="arabicPeriod" startAt="1"/>
            </a:pPr>
            <a:r>
              <a:rPr lang="en-US" b="true" sz="2499">
                <a:solidFill>
                  <a:srgbClr val="000000"/>
                </a:solidFill>
                <a:latin typeface="DM Sans Bold"/>
                <a:ea typeface="DM Sans Bold"/>
                <a:cs typeface="DM Sans Bold"/>
                <a:sym typeface="DM Sans Bold"/>
              </a:rPr>
              <a:t>Turnul Înțelepților </a:t>
            </a:r>
          </a:p>
        </p:txBody>
      </p:sp>
      <p:sp>
        <p:nvSpPr>
          <p:cNvPr name="TextBox 40" id="40"/>
          <p:cNvSpPr txBox="true"/>
          <p:nvPr/>
        </p:nvSpPr>
        <p:spPr>
          <a:xfrm rot="0">
            <a:off x="11393031" y="5828788"/>
            <a:ext cx="2946527" cy="1114425"/>
          </a:xfrm>
          <a:prstGeom prst="rect">
            <a:avLst/>
          </a:prstGeom>
        </p:spPr>
        <p:txBody>
          <a:bodyPr anchor="t" rtlCol="false" tIns="0" lIns="0" bIns="0" rIns="0">
            <a:spAutoFit/>
          </a:bodyPr>
          <a:lstStyle/>
          <a:p>
            <a:pPr algn="l" marL="539748" indent="-269874" lvl="1">
              <a:lnSpc>
                <a:spcPts val="2999"/>
              </a:lnSpc>
              <a:buAutoNum type="arabicPeriod" startAt="1"/>
            </a:pPr>
            <a:r>
              <a:rPr lang="en-US" b="true" sz="2499">
                <a:solidFill>
                  <a:srgbClr val="000000"/>
                </a:solidFill>
                <a:latin typeface="DM Sans Bold"/>
                <a:ea typeface="DM Sans Bold"/>
                <a:cs typeface="DM Sans Bold"/>
                <a:sym typeface="DM Sans Bold"/>
              </a:rPr>
              <a:t>Atelier de invenții narative</a:t>
            </a:r>
            <a:r>
              <a:rPr lang="en-US" b="true" sz="2499">
                <a:solidFill>
                  <a:srgbClr val="000000"/>
                </a:solidFill>
                <a:latin typeface="DM Sans Bold"/>
                <a:ea typeface="DM Sans Bold"/>
                <a:cs typeface="DM Sans Bold"/>
                <a:sym typeface="DM Sans Bold"/>
              </a:rPr>
              <a:t> </a:t>
            </a:r>
          </a:p>
        </p:txBody>
      </p:sp>
      <p:sp>
        <p:nvSpPr>
          <p:cNvPr name="TextBox 41" id="41"/>
          <p:cNvSpPr txBox="true"/>
          <p:nvPr/>
        </p:nvSpPr>
        <p:spPr>
          <a:xfrm rot="0">
            <a:off x="14663408" y="5735043"/>
            <a:ext cx="2946527" cy="742950"/>
          </a:xfrm>
          <a:prstGeom prst="rect">
            <a:avLst/>
          </a:prstGeom>
        </p:spPr>
        <p:txBody>
          <a:bodyPr anchor="t" rtlCol="false" tIns="0" lIns="0" bIns="0" rIns="0">
            <a:spAutoFit/>
          </a:bodyPr>
          <a:lstStyle/>
          <a:p>
            <a:pPr algn="l" marL="539748" indent="-269874" lvl="1">
              <a:lnSpc>
                <a:spcPts val="2999"/>
              </a:lnSpc>
              <a:buAutoNum type="arabicPeriod" startAt="1"/>
            </a:pPr>
            <a:r>
              <a:rPr lang="en-US" b="true" sz="2499">
                <a:solidFill>
                  <a:srgbClr val="000000"/>
                </a:solidFill>
                <a:latin typeface="DM Sans Bold"/>
                <a:ea typeface="DM Sans Bold"/>
                <a:cs typeface="DM Sans Bold"/>
                <a:sym typeface="DM Sans Bold"/>
              </a:rPr>
              <a:t>Marea evadare din Bibliopolis</a:t>
            </a:r>
          </a:p>
        </p:txBody>
      </p:sp>
      <p:sp>
        <p:nvSpPr>
          <p:cNvPr name="TextBox 42" id="42"/>
          <p:cNvSpPr txBox="true"/>
          <p:nvPr/>
        </p:nvSpPr>
        <p:spPr>
          <a:xfrm rot="0">
            <a:off x="5062804" y="6832031"/>
            <a:ext cx="2534805" cy="1764030"/>
          </a:xfrm>
          <a:prstGeom prst="rect">
            <a:avLst/>
          </a:prstGeom>
        </p:spPr>
        <p:txBody>
          <a:bodyPr anchor="t" rtlCol="false" tIns="0" lIns="0" bIns="0" rIns="0">
            <a:spAutoFit/>
          </a:bodyPr>
          <a:lstStyle/>
          <a:p>
            <a:pPr algn="l" marL="474979" indent="-237490" lvl="1">
              <a:lnSpc>
                <a:spcPts val="2859"/>
              </a:lnSpc>
              <a:buFont typeface="Arial"/>
              <a:buChar char="•"/>
            </a:pPr>
            <a:r>
              <a:rPr lang="en-US" b="true" sz="2199">
                <a:solidFill>
                  <a:srgbClr val="1800AD"/>
                </a:solidFill>
                <a:latin typeface="Libre Baskerville Bold"/>
                <a:ea typeface="Libre Baskerville Bold"/>
                <a:cs typeface="Libre Baskerville Bold"/>
                <a:sym typeface="Libre Baskerville Bold"/>
              </a:rPr>
              <a:t>postere</a:t>
            </a:r>
            <a:r>
              <a:rPr lang="en-US" b="true" sz="2199">
                <a:solidFill>
                  <a:srgbClr val="1800AD"/>
                </a:solidFill>
                <a:latin typeface="Libre Baskerville Bold"/>
                <a:ea typeface="Libre Baskerville Bold"/>
                <a:cs typeface="Libre Baskerville Bold"/>
                <a:sym typeface="Libre Baskerville Bold"/>
              </a:rPr>
              <a:t> </a:t>
            </a:r>
          </a:p>
          <a:p>
            <a:pPr algn="l" marL="474979" indent="-237490" lvl="1">
              <a:lnSpc>
                <a:spcPts val="2859"/>
              </a:lnSpc>
              <a:buFont typeface="Arial"/>
              <a:buChar char="•"/>
            </a:pPr>
            <a:r>
              <a:rPr lang="en-US" b="true" sz="2199">
                <a:solidFill>
                  <a:srgbClr val="1800AD"/>
                </a:solidFill>
                <a:latin typeface="Libre Baskerville Bold"/>
                <a:ea typeface="Libre Baskerville Bold"/>
                <a:cs typeface="Libre Baskerville Bold"/>
                <a:sym typeface="Libre Baskerville Bold"/>
              </a:rPr>
              <a:t>podcasturi </a:t>
            </a:r>
          </a:p>
          <a:p>
            <a:pPr algn="l" marL="474979" indent="-237490" lvl="1">
              <a:lnSpc>
                <a:spcPts val="2859"/>
              </a:lnSpc>
              <a:buFont typeface="Arial"/>
              <a:buChar char="•"/>
            </a:pPr>
            <a:r>
              <a:rPr lang="en-US" b="true" sz="2199">
                <a:solidFill>
                  <a:srgbClr val="1800AD"/>
                </a:solidFill>
                <a:latin typeface="Libre Baskerville Bold"/>
                <a:ea typeface="Libre Baskerville Bold"/>
                <a:cs typeface="Libre Baskerville Bold"/>
                <a:sym typeface="Libre Baskerville Bold"/>
              </a:rPr>
              <a:t>videoclipuri</a:t>
            </a:r>
          </a:p>
          <a:p>
            <a:pPr algn="l">
              <a:lnSpc>
                <a:spcPts val="2859"/>
              </a:lnSpc>
            </a:pPr>
          </a:p>
          <a:p>
            <a:pPr algn="l">
              <a:lnSpc>
                <a:spcPts val="2600"/>
              </a:lnSpc>
            </a:pPr>
          </a:p>
        </p:txBody>
      </p:sp>
      <p:sp>
        <p:nvSpPr>
          <p:cNvPr name="TextBox 43" id="43"/>
          <p:cNvSpPr txBox="true"/>
          <p:nvPr/>
        </p:nvSpPr>
        <p:spPr>
          <a:xfrm rot="0">
            <a:off x="8318027" y="6891614"/>
            <a:ext cx="2534805" cy="1764030"/>
          </a:xfrm>
          <a:prstGeom prst="rect">
            <a:avLst/>
          </a:prstGeom>
        </p:spPr>
        <p:txBody>
          <a:bodyPr anchor="t" rtlCol="false" tIns="0" lIns="0" bIns="0" rIns="0">
            <a:spAutoFit/>
          </a:bodyPr>
          <a:lstStyle/>
          <a:p>
            <a:pPr algn="l" marL="474979" indent="-237490" lvl="1">
              <a:lnSpc>
                <a:spcPts val="2859"/>
              </a:lnSpc>
              <a:buFont typeface="Arial"/>
              <a:buChar char="•"/>
            </a:pPr>
            <a:r>
              <a:rPr lang="en-US" b="true" sz="2199">
                <a:solidFill>
                  <a:srgbClr val="1800AD"/>
                </a:solidFill>
                <a:latin typeface="Libre Baskerville Bold"/>
                <a:ea typeface="Libre Baskerville Bold"/>
                <a:cs typeface="Libre Baskerville Bold"/>
                <a:sym typeface="Libre Baskerville Bold"/>
              </a:rPr>
              <a:t>prezentări</a:t>
            </a:r>
          </a:p>
          <a:p>
            <a:pPr algn="l" marL="474979" indent="-237490" lvl="1">
              <a:lnSpc>
                <a:spcPts val="2859"/>
              </a:lnSpc>
              <a:buFont typeface="Arial"/>
              <a:buChar char="•"/>
            </a:pPr>
            <a:r>
              <a:rPr lang="en-US" b="true" sz="2199">
                <a:solidFill>
                  <a:srgbClr val="1800AD"/>
                </a:solidFill>
                <a:latin typeface="Libre Baskerville Bold"/>
                <a:ea typeface="Libre Baskerville Bold"/>
                <a:cs typeface="Libre Baskerville Bold"/>
                <a:sym typeface="Libre Baskerville Bold"/>
              </a:rPr>
              <a:t>infografice despre mediu</a:t>
            </a:r>
          </a:p>
          <a:p>
            <a:pPr algn="l">
              <a:lnSpc>
                <a:spcPts val="2859"/>
              </a:lnSpc>
            </a:pPr>
          </a:p>
          <a:p>
            <a:pPr algn="l">
              <a:lnSpc>
                <a:spcPts val="2600"/>
              </a:lnSpc>
            </a:pPr>
          </a:p>
        </p:txBody>
      </p:sp>
      <p:sp>
        <p:nvSpPr>
          <p:cNvPr name="TextBox 44" id="44"/>
          <p:cNvSpPr txBox="true"/>
          <p:nvPr/>
        </p:nvSpPr>
        <p:spPr>
          <a:xfrm rot="0">
            <a:off x="11621097" y="7070815"/>
            <a:ext cx="2534805" cy="2125980"/>
          </a:xfrm>
          <a:prstGeom prst="rect">
            <a:avLst/>
          </a:prstGeom>
        </p:spPr>
        <p:txBody>
          <a:bodyPr anchor="t" rtlCol="false" tIns="0" lIns="0" bIns="0" rIns="0">
            <a:spAutoFit/>
          </a:bodyPr>
          <a:lstStyle/>
          <a:p>
            <a:pPr algn="l" marL="474979" indent="-237490" lvl="1">
              <a:lnSpc>
                <a:spcPts val="2859"/>
              </a:lnSpc>
              <a:buFont typeface="Arial"/>
              <a:buChar char="•"/>
            </a:pPr>
            <a:r>
              <a:rPr lang="en-US" b="true" sz="2199">
                <a:solidFill>
                  <a:srgbClr val="1800AD"/>
                </a:solidFill>
                <a:latin typeface="Libre Baskerville Bold"/>
                <a:ea typeface="Libre Baskerville Bold"/>
                <a:cs typeface="Libre Baskerville Bold"/>
                <a:sym typeface="Libre Baskerville Bold"/>
              </a:rPr>
              <a:t>jocuri</a:t>
            </a:r>
          </a:p>
          <a:p>
            <a:pPr algn="l" marL="474979" indent="-237490" lvl="1">
              <a:lnSpc>
                <a:spcPts val="2859"/>
              </a:lnSpc>
              <a:buFont typeface="Arial"/>
              <a:buChar char="•"/>
            </a:pPr>
            <a:r>
              <a:rPr lang="en-US" b="true" sz="2199">
                <a:solidFill>
                  <a:srgbClr val="1800AD"/>
                </a:solidFill>
                <a:latin typeface="Libre Baskerville Bold"/>
                <a:ea typeface="Libre Baskerville Bold"/>
                <a:cs typeface="Libre Baskerville Bold"/>
                <a:sym typeface="Libre Baskerville Bold"/>
              </a:rPr>
              <a:t>benzi desenate</a:t>
            </a:r>
          </a:p>
          <a:p>
            <a:pPr algn="l" marL="474979" indent="-237490" lvl="1">
              <a:lnSpc>
                <a:spcPts val="2859"/>
              </a:lnSpc>
              <a:buFont typeface="Arial"/>
              <a:buChar char="•"/>
            </a:pPr>
            <a:r>
              <a:rPr lang="en-US" b="true" sz="2199">
                <a:solidFill>
                  <a:srgbClr val="1800AD"/>
                </a:solidFill>
                <a:latin typeface="Libre Baskerville Bold"/>
                <a:ea typeface="Libre Baskerville Bold"/>
                <a:cs typeface="Libre Baskerville Bold"/>
                <a:sym typeface="Libre Baskerville Bold"/>
              </a:rPr>
              <a:t>povești digitale</a:t>
            </a:r>
          </a:p>
          <a:p>
            <a:pPr algn="l">
              <a:lnSpc>
                <a:spcPts val="2600"/>
              </a:lnSpc>
            </a:pPr>
          </a:p>
        </p:txBody>
      </p:sp>
      <p:sp>
        <p:nvSpPr>
          <p:cNvPr name="TextBox 45" id="45"/>
          <p:cNvSpPr txBox="true"/>
          <p:nvPr/>
        </p:nvSpPr>
        <p:spPr>
          <a:xfrm rot="0">
            <a:off x="14901533" y="6925668"/>
            <a:ext cx="2534805" cy="1764030"/>
          </a:xfrm>
          <a:prstGeom prst="rect">
            <a:avLst/>
          </a:prstGeom>
        </p:spPr>
        <p:txBody>
          <a:bodyPr anchor="t" rtlCol="false" tIns="0" lIns="0" bIns="0" rIns="0">
            <a:spAutoFit/>
          </a:bodyPr>
          <a:lstStyle/>
          <a:p>
            <a:pPr algn="l" marL="474979" indent="-237490" lvl="1">
              <a:lnSpc>
                <a:spcPts val="2859"/>
              </a:lnSpc>
              <a:buFont typeface="Arial"/>
              <a:buChar char="•"/>
            </a:pPr>
            <a:r>
              <a:rPr lang="en-US" b="true" sz="2199">
                <a:solidFill>
                  <a:srgbClr val="1800AD"/>
                </a:solidFill>
                <a:latin typeface="Libre Baskerville Bold"/>
                <a:ea typeface="Libre Baskerville Bold"/>
                <a:cs typeface="Libre Baskerville Bold"/>
                <a:sym typeface="Libre Baskerville Bold"/>
              </a:rPr>
              <a:t>test</a:t>
            </a:r>
          </a:p>
          <a:p>
            <a:pPr algn="l" marL="474979" indent="-237490" lvl="1">
              <a:lnSpc>
                <a:spcPts val="2859"/>
              </a:lnSpc>
              <a:buFont typeface="Arial"/>
              <a:buChar char="•"/>
            </a:pPr>
            <a:r>
              <a:rPr lang="en-US" b="true" sz="2199">
                <a:solidFill>
                  <a:srgbClr val="1800AD"/>
                </a:solidFill>
                <a:latin typeface="Libre Baskerville Bold"/>
                <a:ea typeface="Libre Baskerville Bold"/>
                <a:cs typeface="Libre Baskerville Bold"/>
                <a:sym typeface="Libre Baskerville Bold"/>
              </a:rPr>
              <a:t>puzzle</a:t>
            </a:r>
          </a:p>
          <a:p>
            <a:pPr algn="l" marL="474979" indent="-237490" lvl="1">
              <a:lnSpc>
                <a:spcPts val="2859"/>
              </a:lnSpc>
              <a:buFont typeface="Arial"/>
              <a:buChar char="•"/>
            </a:pPr>
            <a:r>
              <a:rPr lang="en-US" b="true" sz="2199">
                <a:solidFill>
                  <a:srgbClr val="1800AD"/>
                </a:solidFill>
                <a:latin typeface="Libre Baskerville Bold"/>
                <a:ea typeface="Libre Baskerville Bold"/>
                <a:cs typeface="Libre Baskerville Bold"/>
                <a:sym typeface="Libre Baskerville Bold"/>
              </a:rPr>
              <a:t>activitate interactivă</a:t>
            </a:r>
          </a:p>
          <a:p>
            <a:pPr algn="l">
              <a:lnSpc>
                <a:spcPts val="2600"/>
              </a:lnSpc>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32234" y="-429786"/>
            <a:ext cx="18648216" cy="10956074"/>
          </a:xfrm>
          <a:custGeom>
            <a:avLst/>
            <a:gdLst/>
            <a:ahLst/>
            <a:cxnLst/>
            <a:rect r="r" b="b" t="t" l="l"/>
            <a:pathLst>
              <a:path h="10956074" w="18648216">
                <a:moveTo>
                  <a:pt x="0" y="0"/>
                </a:moveTo>
                <a:lnTo>
                  <a:pt x="18648216" y="0"/>
                </a:lnTo>
                <a:lnTo>
                  <a:pt x="18648216" y="10956074"/>
                </a:lnTo>
                <a:lnTo>
                  <a:pt x="0" y="10956074"/>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44563" r="-2704" b="-37505"/>
            </a:stretch>
          </a:blipFill>
        </p:spPr>
      </p:sp>
      <p:sp>
        <p:nvSpPr>
          <p:cNvPr name="Freeform 3" id="3"/>
          <p:cNvSpPr/>
          <p:nvPr/>
        </p:nvSpPr>
        <p:spPr>
          <a:xfrm flipH="false" flipV="false" rot="0">
            <a:off x="0" y="0"/>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0" y="44205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0" y="88401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1141328">
            <a:off x="16157949" y="7651595"/>
            <a:ext cx="628125" cy="1216440"/>
          </a:xfrm>
          <a:custGeom>
            <a:avLst/>
            <a:gdLst/>
            <a:ahLst/>
            <a:cxnLst/>
            <a:rect r="r" b="b" t="t" l="l"/>
            <a:pathLst>
              <a:path h="1216440" w="628125">
                <a:moveTo>
                  <a:pt x="0" y="0"/>
                </a:moveTo>
                <a:lnTo>
                  <a:pt x="628126" y="0"/>
                </a:lnTo>
                <a:lnTo>
                  <a:pt x="628126" y="1216440"/>
                </a:lnTo>
                <a:lnTo>
                  <a:pt x="0" y="12164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0">
            <a:off x="1721537" y="1452856"/>
            <a:ext cx="15245627" cy="7724500"/>
            <a:chOff x="0" y="0"/>
            <a:chExt cx="4015309" cy="2034436"/>
          </a:xfrm>
        </p:grpSpPr>
        <p:sp>
          <p:nvSpPr>
            <p:cNvPr name="Freeform 8" id="8"/>
            <p:cNvSpPr/>
            <p:nvPr/>
          </p:nvSpPr>
          <p:spPr>
            <a:xfrm flipH="false" flipV="false" rot="0">
              <a:off x="0" y="0"/>
              <a:ext cx="4015309" cy="2034436"/>
            </a:xfrm>
            <a:custGeom>
              <a:avLst/>
              <a:gdLst/>
              <a:ahLst/>
              <a:cxnLst/>
              <a:rect r="r" b="b" t="t" l="l"/>
              <a:pathLst>
                <a:path h="2034436" w="4015309">
                  <a:moveTo>
                    <a:pt x="25898" y="0"/>
                  </a:moveTo>
                  <a:lnTo>
                    <a:pt x="3989411" y="0"/>
                  </a:lnTo>
                  <a:cubicBezTo>
                    <a:pt x="3996279" y="0"/>
                    <a:pt x="4002867" y="2729"/>
                    <a:pt x="4007724" y="7585"/>
                  </a:cubicBezTo>
                  <a:cubicBezTo>
                    <a:pt x="4012581" y="12442"/>
                    <a:pt x="4015309" y="19030"/>
                    <a:pt x="4015309" y="25898"/>
                  </a:cubicBezTo>
                  <a:lnTo>
                    <a:pt x="4015309" y="2008538"/>
                  </a:lnTo>
                  <a:cubicBezTo>
                    <a:pt x="4015309" y="2015407"/>
                    <a:pt x="4012581" y="2021994"/>
                    <a:pt x="4007724" y="2026851"/>
                  </a:cubicBezTo>
                  <a:cubicBezTo>
                    <a:pt x="4002867" y="2031708"/>
                    <a:pt x="3996279" y="2034436"/>
                    <a:pt x="3989411" y="2034436"/>
                  </a:cubicBezTo>
                  <a:lnTo>
                    <a:pt x="25898" y="2034436"/>
                  </a:lnTo>
                  <a:cubicBezTo>
                    <a:pt x="19030" y="2034436"/>
                    <a:pt x="12442" y="2031708"/>
                    <a:pt x="7585" y="2026851"/>
                  </a:cubicBezTo>
                  <a:cubicBezTo>
                    <a:pt x="2729" y="2021994"/>
                    <a:pt x="0" y="2015407"/>
                    <a:pt x="0" y="2008538"/>
                  </a:cubicBezTo>
                  <a:lnTo>
                    <a:pt x="0" y="25898"/>
                  </a:lnTo>
                  <a:cubicBezTo>
                    <a:pt x="0" y="19030"/>
                    <a:pt x="2729" y="12442"/>
                    <a:pt x="7585" y="7585"/>
                  </a:cubicBezTo>
                  <a:cubicBezTo>
                    <a:pt x="12442" y="2729"/>
                    <a:pt x="19030" y="0"/>
                    <a:pt x="25898" y="0"/>
                  </a:cubicBezTo>
                  <a:close/>
                </a:path>
              </a:pathLst>
            </a:custGeom>
            <a:solidFill>
              <a:srgbClr val="FFFFFF"/>
            </a:solidFill>
          </p:spPr>
        </p:sp>
        <p:sp>
          <p:nvSpPr>
            <p:cNvPr name="TextBox 9" id="9"/>
            <p:cNvSpPr txBox="true"/>
            <p:nvPr/>
          </p:nvSpPr>
          <p:spPr>
            <a:xfrm>
              <a:off x="0" y="0"/>
              <a:ext cx="4015309" cy="2034436"/>
            </a:xfrm>
            <a:prstGeom prst="rect">
              <a:avLst/>
            </a:prstGeom>
          </p:spPr>
          <p:txBody>
            <a:bodyPr anchor="ctr" rtlCol="false" tIns="50800" lIns="50800" bIns="50800" rIns="50800"/>
            <a:lstStyle/>
            <a:p>
              <a:pPr algn="ctr">
                <a:lnSpc>
                  <a:spcPts val="2999"/>
                </a:lnSpc>
              </a:pPr>
            </a:p>
          </p:txBody>
        </p:sp>
      </p:grpSp>
      <p:sp>
        <p:nvSpPr>
          <p:cNvPr name="Freeform 10" id="10"/>
          <p:cNvSpPr/>
          <p:nvPr/>
        </p:nvSpPr>
        <p:spPr>
          <a:xfrm flipH="false" flipV="false" rot="0">
            <a:off x="15783272" y="205759"/>
            <a:ext cx="2309327" cy="2057400"/>
          </a:xfrm>
          <a:custGeom>
            <a:avLst/>
            <a:gdLst/>
            <a:ahLst/>
            <a:cxnLst/>
            <a:rect r="r" b="b" t="t" l="l"/>
            <a:pathLst>
              <a:path h="2057400" w="2309327">
                <a:moveTo>
                  <a:pt x="0" y="0"/>
                </a:moveTo>
                <a:lnTo>
                  <a:pt x="2309327" y="0"/>
                </a:lnTo>
                <a:lnTo>
                  <a:pt x="2309327" y="2057400"/>
                </a:lnTo>
                <a:lnTo>
                  <a:pt x="0" y="20574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891124" y="-39990"/>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10"/>
            <a:stretch>
              <a:fillRect l="0" t="0" r="0" b="0"/>
            </a:stretch>
          </a:blipFill>
        </p:spPr>
      </p:sp>
      <p:sp>
        <p:nvSpPr>
          <p:cNvPr name="Freeform 12" id="12"/>
          <p:cNvSpPr/>
          <p:nvPr/>
        </p:nvSpPr>
        <p:spPr>
          <a:xfrm flipH="false" flipV="false" rot="0">
            <a:off x="1777501" y="682746"/>
            <a:ext cx="2537993" cy="1093644"/>
          </a:xfrm>
          <a:custGeom>
            <a:avLst/>
            <a:gdLst/>
            <a:ahLst/>
            <a:cxnLst/>
            <a:rect r="r" b="b" t="t" l="l"/>
            <a:pathLst>
              <a:path h="1093644" w="2537993">
                <a:moveTo>
                  <a:pt x="0" y="0"/>
                </a:moveTo>
                <a:lnTo>
                  <a:pt x="2537993" y="0"/>
                </a:lnTo>
                <a:lnTo>
                  <a:pt x="2537993" y="1093644"/>
                </a:lnTo>
                <a:lnTo>
                  <a:pt x="0" y="109364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1268244" y="7975311"/>
            <a:ext cx="1867832" cy="2109078"/>
          </a:xfrm>
          <a:custGeom>
            <a:avLst/>
            <a:gdLst/>
            <a:ahLst/>
            <a:cxnLst/>
            <a:rect r="r" b="b" t="t" l="l"/>
            <a:pathLst>
              <a:path h="2109078" w="1867832">
                <a:moveTo>
                  <a:pt x="0" y="0"/>
                </a:moveTo>
                <a:lnTo>
                  <a:pt x="1867832" y="0"/>
                </a:lnTo>
                <a:lnTo>
                  <a:pt x="1867832" y="2109078"/>
                </a:lnTo>
                <a:lnTo>
                  <a:pt x="0" y="210907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4" id="14"/>
          <p:cNvSpPr/>
          <p:nvPr/>
        </p:nvSpPr>
        <p:spPr>
          <a:xfrm flipH="false" flipV="false" rot="0">
            <a:off x="15783272" y="7940526"/>
            <a:ext cx="2237428" cy="2143863"/>
          </a:xfrm>
          <a:custGeom>
            <a:avLst/>
            <a:gdLst/>
            <a:ahLst/>
            <a:cxnLst/>
            <a:rect r="r" b="b" t="t" l="l"/>
            <a:pathLst>
              <a:path h="2143863" w="2237428">
                <a:moveTo>
                  <a:pt x="0" y="0"/>
                </a:moveTo>
                <a:lnTo>
                  <a:pt x="2237429" y="0"/>
                </a:lnTo>
                <a:lnTo>
                  <a:pt x="2237429" y="2143863"/>
                </a:lnTo>
                <a:lnTo>
                  <a:pt x="0" y="2143863"/>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5" id="15"/>
          <p:cNvSpPr/>
          <p:nvPr/>
        </p:nvSpPr>
        <p:spPr>
          <a:xfrm flipH="false" flipV="false" rot="1141328">
            <a:off x="17478785" y="7249802"/>
            <a:ext cx="628125" cy="1216440"/>
          </a:xfrm>
          <a:custGeom>
            <a:avLst/>
            <a:gdLst/>
            <a:ahLst/>
            <a:cxnLst/>
            <a:rect r="r" b="b" t="t" l="l"/>
            <a:pathLst>
              <a:path h="1216440" w="628125">
                <a:moveTo>
                  <a:pt x="0" y="0"/>
                </a:moveTo>
                <a:lnTo>
                  <a:pt x="628126" y="0"/>
                </a:lnTo>
                <a:lnTo>
                  <a:pt x="628126" y="1216441"/>
                </a:lnTo>
                <a:lnTo>
                  <a:pt x="0" y="121644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6" id="16"/>
          <p:cNvSpPr/>
          <p:nvPr/>
        </p:nvSpPr>
        <p:spPr>
          <a:xfrm flipH="false" flipV="false" rot="0">
            <a:off x="3193226" y="8059620"/>
            <a:ext cx="785074" cy="2027185"/>
          </a:xfrm>
          <a:custGeom>
            <a:avLst/>
            <a:gdLst/>
            <a:ahLst/>
            <a:cxnLst/>
            <a:rect r="r" b="b" t="t" l="l"/>
            <a:pathLst>
              <a:path h="2027185" w="785074">
                <a:moveTo>
                  <a:pt x="0" y="0"/>
                </a:moveTo>
                <a:lnTo>
                  <a:pt x="785073" y="0"/>
                </a:lnTo>
                <a:lnTo>
                  <a:pt x="785073" y="2027185"/>
                </a:lnTo>
                <a:lnTo>
                  <a:pt x="0" y="2027185"/>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7" id="17"/>
          <p:cNvSpPr/>
          <p:nvPr/>
        </p:nvSpPr>
        <p:spPr>
          <a:xfrm flipH="false" flipV="false" rot="0">
            <a:off x="8891874" y="1384666"/>
            <a:ext cx="8010112" cy="7327169"/>
          </a:xfrm>
          <a:custGeom>
            <a:avLst/>
            <a:gdLst/>
            <a:ahLst/>
            <a:cxnLst/>
            <a:rect r="r" b="b" t="t" l="l"/>
            <a:pathLst>
              <a:path h="7327169" w="8010112">
                <a:moveTo>
                  <a:pt x="0" y="0"/>
                </a:moveTo>
                <a:lnTo>
                  <a:pt x="8010112" y="0"/>
                </a:lnTo>
                <a:lnTo>
                  <a:pt x="8010112" y="7327169"/>
                </a:lnTo>
                <a:lnTo>
                  <a:pt x="0" y="7327169"/>
                </a:lnTo>
                <a:lnTo>
                  <a:pt x="0" y="0"/>
                </a:lnTo>
                <a:close/>
              </a:path>
            </a:pathLst>
          </a:custGeom>
          <a:blipFill>
            <a:blip r:embed="rId19"/>
            <a:stretch>
              <a:fillRect l="-31090" t="0" r="-32255" b="0"/>
            </a:stretch>
          </a:blipFill>
        </p:spPr>
      </p:sp>
      <p:sp>
        <p:nvSpPr>
          <p:cNvPr name="TextBox 18" id="18"/>
          <p:cNvSpPr txBox="true"/>
          <p:nvPr/>
        </p:nvSpPr>
        <p:spPr>
          <a:xfrm rot="0">
            <a:off x="2396833" y="2992363"/>
            <a:ext cx="6311034" cy="2206624"/>
          </a:xfrm>
          <a:prstGeom prst="rect">
            <a:avLst/>
          </a:prstGeom>
        </p:spPr>
        <p:txBody>
          <a:bodyPr anchor="t" rtlCol="false" tIns="0" lIns="0" bIns="0" rIns="0">
            <a:spAutoFit/>
          </a:bodyPr>
          <a:lstStyle/>
          <a:p>
            <a:pPr algn="l" marL="0" indent="0" lvl="0">
              <a:lnSpc>
                <a:spcPts val="8499"/>
              </a:lnSpc>
              <a:spcBef>
                <a:spcPct val="0"/>
              </a:spcBef>
            </a:pPr>
            <a:r>
              <a:rPr lang="en-US" sz="8499">
                <a:solidFill>
                  <a:srgbClr val="000000"/>
                </a:solidFill>
                <a:latin typeface="Bukhari Script"/>
                <a:ea typeface="Bukhari Script"/>
                <a:cs typeface="Bukhari Script"/>
                <a:sym typeface="Bukhari Script"/>
              </a:rPr>
              <a:t>Munca noastră </a:t>
            </a:r>
          </a:p>
        </p:txBody>
      </p:sp>
      <p:sp>
        <p:nvSpPr>
          <p:cNvPr name="TextBox 19" id="19"/>
          <p:cNvSpPr txBox="true"/>
          <p:nvPr/>
        </p:nvSpPr>
        <p:spPr>
          <a:xfrm rot="0">
            <a:off x="2396833" y="5430720"/>
            <a:ext cx="6311034" cy="1510667"/>
          </a:xfrm>
          <a:prstGeom prst="rect">
            <a:avLst/>
          </a:prstGeom>
        </p:spPr>
        <p:txBody>
          <a:bodyPr anchor="t" rtlCol="false" tIns="0" lIns="0" bIns="0" rIns="0">
            <a:spAutoFit/>
          </a:bodyPr>
          <a:lstStyle/>
          <a:p>
            <a:pPr algn="l" marL="0" indent="0" lvl="0">
              <a:lnSpc>
                <a:spcPts val="6149"/>
              </a:lnSpc>
            </a:pPr>
            <a:r>
              <a:rPr lang="en-US" sz="4099">
                <a:gradFill>
                  <a:gsLst>
                    <a:gs pos="0">
                      <a:srgbClr val="0097B2">
                        <a:alpha val="100000"/>
                      </a:srgbClr>
                    </a:gs>
                    <a:gs pos="100000">
                      <a:srgbClr val="7ED957">
                        <a:alpha val="100000"/>
                      </a:srgbClr>
                    </a:gs>
                  </a:gsLst>
                  <a:lin ang="0"/>
                </a:gradFill>
                <a:latin typeface="DM Sans"/>
                <a:ea typeface="DM Sans"/>
                <a:cs typeface="DM Sans"/>
                <a:sym typeface="DM Sans"/>
              </a:rPr>
              <a:t>Logo-ul propus de clasa noastră:</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32234" y="-269488"/>
            <a:ext cx="18950228" cy="10867793"/>
          </a:xfrm>
          <a:custGeom>
            <a:avLst/>
            <a:gdLst/>
            <a:ahLst/>
            <a:cxnLst/>
            <a:rect r="r" b="b" t="t" l="l"/>
            <a:pathLst>
              <a:path h="10867793" w="18950228">
                <a:moveTo>
                  <a:pt x="0" y="0"/>
                </a:moveTo>
                <a:lnTo>
                  <a:pt x="18950228" y="0"/>
                </a:lnTo>
                <a:lnTo>
                  <a:pt x="18950228" y="10867793"/>
                </a:lnTo>
                <a:lnTo>
                  <a:pt x="0" y="10867793"/>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57350" r="-1067" b="-26196"/>
            </a:stretch>
          </a:blipFill>
        </p:spPr>
      </p:sp>
      <p:sp>
        <p:nvSpPr>
          <p:cNvPr name="Freeform 3" id="3"/>
          <p:cNvSpPr/>
          <p:nvPr/>
        </p:nvSpPr>
        <p:spPr>
          <a:xfrm flipH="false" flipV="false" rot="0">
            <a:off x="0" y="0"/>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0" y="44205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0" y="88401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1141328">
            <a:off x="16157949" y="7651595"/>
            <a:ext cx="628125" cy="1216440"/>
          </a:xfrm>
          <a:custGeom>
            <a:avLst/>
            <a:gdLst/>
            <a:ahLst/>
            <a:cxnLst/>
            <a:rect r="r" b="b" t="t" l="l"/>
            <a:pathLst>
              <a:path h="1216440" w="628125">
                <a:moveTo>
                  <a:pt x="0" y="0"/>
                </a:moveTo>
                <a:lnTo>
                  <a:pt x="628126" y="0"/>
                </a:lnTo>
                <a:lnTo>
                  <a:pt x="628126" y="1216440"/>
                </a:lnTo>
                <a:lnTo>
                  <a:pt x="0" y="12164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0">
            <a:off x="1721537" y="1452856"/>
            <a:ext cx="15245627" cy="7724500"/>
            <a:chOff x="0" y="0"/>
            <a:chExt cx="4015309" cy="2034436"/>
          </a:xfrm>
        </p:grpSpPr>
        <p:sp>
          <p:nvSpPr>
            <p:cNvPr name="Freeform 8" id="8"/>
            <p:cNvSpPr/>
            <p:nvPr/>
          </p:nvSpPr>
          <p:spPr>
            <a:xfrm flipH="false" flipV="false" rot="0">
              <a:off x="0" y="0"/>
              <a:ext cx="4015309" cy="2034436"/>
            </a:xfrm>
            <a:custGeom>
              <a:avLst/>
              <a:gdLst/>
              <a:ahLst/>
              <a:cxnLst/>
              <a:rect r="r" b="b" t="t" l="l"/>
              <a:pathLst>
                <a:path h="2034436" w="4015309">
                  <a:moveTo>
                    <a:pt x="25898" y="0"/>
                  </a:moveTo>
                  <a:lnTo>
                    <a:pt x="3989411" y="0"/>
                  </a:lnTo>
                  <a:cubicBezTo>
                    <a:pt x="3996279" y="0"/>
                    <a:pt x="4002867" y="2729"/>
                    <a:pt x="4007724" y="7585"/>
                  </a:cubicBezTo>
                  <a:cubicBezTo>
                    <a:pt x="4012581" y="12442"/>
                    <a:pt x="4015309" y="19030"/>
                    <a:pt x="4015309" y="25898"/>
                  </a:cubicBezTo>
                  <a:lnTo>
                    <a:pt x="4015309" y="2008538"/>
                  </a:lnTo>
                  <a:cubicBezTo>
                    <a:pt x="4015309" y="2015407"/>
                    <a:pt x="4012581" y="2021994"/>
                    <a:pt x="4007724" y="2026851"/>
                  </a:cubicBezTo>
                  <a:cubicBezTo>
                    <a:pt x="4002867" y="2031708"/>
                    <a:pt x="3996279" y="2034436"/>
                    <a:pt x="3989411" y="2034436"/>
                  </a:cubicBezTo>
                  <a:lnTo>
                    <a:pt x="25898" y="2034436"/>
                  </a:lnTo>
                  <a:cubicBezTo>
                    <a:pt x="19030" y="2034436"/>
                    <a:pt x="12442" y="2031708"/>
                    <a:pt x="7585" y="2026851"/>
                  </a:cubicBezTo>
                  <a:cubicBezTo>
                    <a:pt x="2729" y="2021994"/>
                    <a:pt x="0" y="2015407"/>
                    <a:pt x="0" y="2008538"/>
                  </a:cubicBezTo>
                  <a:lnTo>
                    <a:pt x="0" y="25898"/>
                  </a:lnTo>
                  <a:cubicBezTo>
                    <a:pt x="0" y="19030"/>
                    <a:pt x="2729" y="12442"/>
                    <a:pt x="7585" y="7585"/>
                  </a:cubicBezTo>
                  <a:cubicBezTo>
                    <a:pt x="12442" y="2729"/>
                    <a:pt x="19030" y="0"/>
                    <a:pt x="25898" y="0"/>
                  </a:cubicBezTo>
                  <a:close/>
                </a:path>
              </a:pathLst>
            </a:custGeom>
            <a:solidFill>
              <a:srgbClr val="FFFFFF"/>
            </a:solidFill>
          </p:spPr>
        </p:sp>
        <p:sp>
          <p:nvSpPr>
            <p:cNvPr name="TextBox 9" id="9"/>
            <p:cNvSpPr txBox="true"/>
            <p:nvPr/>
          </p:nvSpPr>
          <p:spPr>
            <a:xfrm>
              <a:off x="0" y="0"/>
              <a:ext cx="4015309" cy="2034436"/>
            </a:xfrm>
            <a:prstGeom prst="rect">
              <a:avLst/>
            </a:prstGeom>
          </p:spPr>
          <p:txBody>
            <a:bodyPr anchor="ctr" rtlCol="false" tIns="50800" lIns="50800" bIns="50800" rIns="50800"/>
            <a:lstStyle/>
            <a:p>
              <a:pPr algn="ctr">
                <a:lnSpc>
                  <a:spcPts val="2999"/>
                </a:lnSpc>
              </a:pPr>
            </a:p>
          </p:txBody>
        </p:sp>
      </p:grpSp>
      <p:sp>
        <p:nvSpPr>
          <p:cNvPr name="Freeform 10" id="10"/>
          <p:cNvSpPr/>
          <p:nvPr/>
        </p:nvSpPr>
        <p:spPr>
          <a:xfrm flipH="false" flipV="false" rot="0">
            <a:off x="15783272" y="205759"/>
            <a:ext cx="2309327" cy="2057400"/>
          </a:xfrm>
          <a:custGeom>
            <a:avLst/>
            <a:gdLst/>
            <a:ahLst/>
            <a:cxnLst/>
            <a:rect r="r" b="b" t="t" l="l"/>
            <a:pathLst>
              <a:path h="2057400" w="2309327">
                <a:moveTo>
                  <a:pt x="0" y="0"/>
                </a:moveTo>
                <a:lnTo>
                  <a:pt x="2309327" y="0"/>
                </a:lnTo>
                <a:lnTo>
                  <a:pt x="2309327" y="2057400"/>
                </a:lnTo>
                <a:lnTo>
                  <a:pt x="0" y="20574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891124" y="-39990"/>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10"/>
            <a:stretch>
              <a:fillRect l="0" t="0" r="0" b="0"/>
            </a:stretch>
          </a:blipFill>
        </p:spPr>
      </p:sp>
      <p:sp>
        <p:nvSpPr>
          <p:cNvPr name="Freeform 12" id="12"/>
          <p:cNvSpPr/>
          <p:nvPr/>
        </p:nvSpPr>
        <p:spPr>
          <a:xfrm flipH="false" flipV="false" rot="0">
            <a:off x="1777501" y="682746"/>
            <a:ext cx="2537993" cy="1093644"/>
          </a:xfrm>
          <a:custGeom>
            <a:avLst/>
            <a:gdLst/>
            <a:ahLst/>
            <a:cxnLst/>
            <a:rect r="r" b="b" t="t" l="l"/>
            <a:pathLst>
              <a:path h="1093644" w="2537993">
                <a:moveTo>
                  <a:pt x="0" y="0"/>
                </a:moveTo>
                <a:lnTo>
                  <a:pt x="2537993" y="0"/>
                </a:lnTo>
                <a:lnTo>
                  <a:pt x="2537993" y="1093644"/>
                </a:lnTo>
                <a:lnTo>
                  <a:pt x="0" y="109364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1268244" y="7975311"/>
            <a:ext cx="1867832" cy="2109078"/>
          </a:xfrm>
          <a:custGeom>
            <a:avLst/>
            <a:gdLst/>
            <a:ahLst/>
            <a:cxnLst/>
            <a:rect r="r" b="b" t="t" l="l"/>
            <a:pathLst>
              <a:path h="2109078" w="1867832">
                <a:moveTo>
                  <a:pt x="0" y="0"/>
                </a:moveTo>
                <a:lnTo>
                  <a:pt x="1867832" y="0"/>
                </a:lnTo>
                <a:lnTo>
                  <a:pt x="1867832" y="2109078"/>
                </a:lnTo>
                <a:lnTo>
                  <a:pt x="0" y="210907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4" id="14"/>
          <p:cNvSpPr/>
          <p:nvPr/>
        </p:nvSpPr>
        <p:spPr>
          <a:xfrm flipH="false" flipV="false" rot="0">
            <a:off x="15349536" y="8360478"/>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10"/>
            <a:stretch>
              <a:fillRect l="0" t="0" r="0" b="0"/>
            </a:stretch>
          </a:blipFill>
        </p:spPr>
      </p:sp>
      <p:sp>
        <p:nvSpPr>
          <p:cNvPr name="Freeform 15" id="15"/>
          <p:cNvSpPr/>
          <p:nvPr/>
        </p:nvSpPr>
        <p:spPr>
          <a:xfrm flipH="false" flipV="false" rot="0">
            <a:off x="16878988" y="7733140"/>
            <a:ext cx="1018935" cy="2631053"/>
          </a:xfrm>
          <a:custGeom>
            <a:avLst/>
            <a:gdLst/>
            <a:ahLst/>
            <a:cxnLst/>
            <a:rect r="r" b="b" t="t" l="l"/>
            <a:pathLst>
              <a:path h="2631053" w="1018935">
                <a:moveTo>
                  <a:pt x="0" y="0"/>
                </a:moveTo>
                <a:lnTo>
                  <a:pt x="1018935" y="0"/>
                </a:lnTo>
                <a:lnTo>
                  <a:pt x="1018935" y="2631053"/>
                </a:lnTo>
                <a:lnTo>
                  <a:pt x="0" y="2631053"/>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6" id="16"/>
          <p:cNvSpPr/>
          <p:nvPr/>
        </p:nvSpPr>
        <p:spPr>
          <a:xfrm flipH="false" flipV="false" rot="0">
            <a:off x="1484695" y="2959514"/>
            <a:ext cx="7950452" cy="5300301"/>
          </a:xfrm>
          <a:custGeom>
            <a:avLst/>
            <a:gdLst/>
            <a:ahLst/>
            <a:cxnLst/>
            <a:rect r="r" b="b" t="t" l="l"/>
            <a:pathLst>
              <a:path h="5300301" w="7950452">
                <a:moveTo>
                  <a:pt x="0" y="0"/>
                </a:moveTo>
                <a:lnTo>
                  <a:pt x="7950451" y="0"/>
                </a:lnTo>
                <a:lnTo>
                  <a:pt x="7950451" y="5300301"/>
                </a:lnTo>
                <a:lnTo>
                  <a:pt x="0" y="5300301"/>
                </a:lnTo>
                <a:lnTo>
                  <a:pt x="0" y="0"/>
                </a:lnTo>
                <a:close/>
              </a:path>
            </a:pathLst>
          </a:custGeom>
          <a:blipFill>
            <a:blip r:embed="rId17"/>
            <a:stretch>
              <a:fillRect l="0" t="0" r="0" b="0"/>
            </a:stretch>
          </a:blipFill>
        </p:spPr>
      </p:sp>
      <p:sp>
        <p:nvSpPr>
          <p:cNvPr name="Freeform 17" id="17"/>
          <p:cNvSpPr/>
          <p:nvPr/>
        </p:nvSpPr>
        <p:spPr>
          <a:xfrm flipH="false" flipV="false" rot="0">
            <a:off x="10085097" y="6737748"/>
            <a:ext cx="5769706" cy="3245460"/>
          </a:xfrm>
          <a:custGeom>
            <a:avLst/>
            <a:gdLst/>
            <a:ahLst/>
            <a:cxnLst/>
            <a:rect r="r" b="b" t="t" l="l"/>
            <a:pathLst>
              <a:path h="3245460" w="5769706">
                <a:moveTo>
                  <a:pt x="0" y="0"/>
                </a:moveTo>
                <a:lnTo>
                  <a:pt x="5769706" y="0"/>
                </a:lnTo>
                <a:lnTo>
                  <a:pt x="5769706" y="3245459"/>
                </a:lnTo>
                <a:lnTo>
                  <a:pt x="0" y="3245459"/>
                </a:lnTo>
                <a:lnTo>
                  <a:pt x="0" y="0"/>
                </a:lnTo>
                <a:close/>
              </a:path>
            </a:pathLst>
          </a:custGeom>
          <a:blipFill>
            <a:blip r:embed="rId18"/>
            <a:stretch>
              <a:fillRect l="0" t="0" r="0" b="0"/>
            </a:stretch>
          </a:blipFill>
        </p:spPr>
      </p:sp>
      <p:sp>
        <p:nvSpPr>
          <p:cNvPr name="Freeform 18" id="18"/>
          <p:cNvSpPr/>
          <p:nvPr/>
        </p:nvSpPr>
        <p:spPr>
          <a:xfrm flipH="false" flipV="false" rot="0">
            <a:off x="11458416" y="2585610"/>
            <a:ext cx="3023068" cy="4040447"/>
          </a:xfrm>
          <a:custGeom>
            <a:avLst/>
            <a:gdLst/>
            <a:ahLst/>
            <a:cxnLst/>
            <a:rect r="r" b="b" t="t" l="l"/>
            <a:pathLst>
              <a:path h="4040447" w="3023068">
                <a:moveTo>
                  <a:pt x="0" y="0"/>
                </a:moveTo>
                <a:lnTo>
                  <a:pt x="3023068" y="0"/>
                </a:lnTo>
                <a:lnTo>
                  <a:pt x="3023068" y="4040447"/>
                </a:lnTo>
                <a:lnTo>
                  <a:pt x="0" y="4040447"/>
                </a:lnTo>
                <a:lnTo>
                  <a:pt x="0" y="0"/>
                </a:lnTo>
                <a:close/>
              </a:path>
            </a:pathLst>
          </a:custGeom>
          <a:blipFill>
            <a:blip r:embed="rId19"/>
            <a:stretch>
              <a:fillRect l="0" t="0" r="0" b="0"/>
            </a:stretch>
          </a:blipFill>
        </p:spPr>
      </p:sp>
      <p:sp>
        <p:nvSpPr>
          <p:cNvPr name="TextBox 19" id="19"/>
          <p:cNvSpPr txBox="true"/>
          <p:nvPr/>
        </p:nvSpPr>
        <p:spPr>
          <a:xfrm rot="0">
            <a:off x="2719770" y="1391493"/>
            <a:ext cx="6986205" cy="1130299"/>
          </a:xfrm>
          <a:prstGeom prst="rect">
            <a:avLst/>
          </a:prstGeom>
        </p:spPr>
        <p:txBody>
          <a:bodyPr anchor="t" rtlCol="false" tIns="0" lIns="0" bIns="0" rIns="0">
            <a:spAutoFit/>
          </a:bodyPr>
          <a:lstStyle/>
          <a:p>
            <a:pPr algn="l">
              <a:lnSpc>
                <a:spcPts val="8499"/>
              </a:lnSpc>
            </a:pPr>
            <a:r>
              <a:rPr lang="en-US" sz="8499">
                <a:solidFill>
                  <a:srgbClr val="000000"/>
                </a:solidFill>
                <a:latin typeface="More Sugar"/>
                <a:ea typeface="More Sugar"/>
                <a:cs typeface="More Sugar"/>
                <a:sym typeface="More Sugar"/>
              </a:rPr>
              <a:t>Misiunea 1 </a:t>
            </a:r>
          </a:p>
        </p:txBody>
      </p:sp>
      <p:sp>
        <p:nvSpPr>
          <p:cNvPr name="TextBox 20" id="20"/>
          <p:cNvSpPr txBox="true"/>
          <p:nvPr/>
        </p:nvSpPr>
        <p:spPr>
          <a:xfrm rot="0">
            <a:off x="9435146" y="1146700"/>
            <a:ext cx="6645365" cy="1438910"/>
          </a:xfrm>
          <a:prstGeom prst="rect">
            <a:avLst/>
          </a:prstGeom>
        </p:spPr>
        <p:txBody>
          <a:bodyPr anchor="t" rtlCol="false" tIns="0" lIns="0" bIns="0" rIns="0">
            <a:spAutoFit/>
          </a:bodyPr>
          <a:lstStyle/>
          <a:p>
            <a:pPr algn="ctr">
              <a:lnSpc>
                <a:spcPts val="2859"/>
              </a:lnSpc>
              <a:spcBef>
                <a:spcPct val="0"/>
              </a:spcBef>
            </a:pPr>
            <a:r>
              <a:rPr lang="en-US" b="true" sz="2199">
                <a:gradFill>
                  <a:gsLst>
                    <a:gs pos="0">
                      <a:srgbClr val="000000">
                        <a:alpha val="100000"/>
                      </a:srgbClr>
                    </a:gs>
                    <a:gs pos="100000">
                      <a:srgbClr val="3533CD">
                        <a:alpha val="100000"/>
                      </a:srgbClr>
                    </a:gs>
                  </a:gsLst>
                  <a:lin ang="0"/>
                </a:gradFill>
                <a:latin typeface="Libre Baskerville Bold"/>
                <a:ea typeface="Libre Baskerville Bold"/>
                <a:cs typeface="Libre Baskerville Bold"/>
                <a:sym typeface="Libre Baskerville Bold"/>
              </a:rPr>
              <a:t>Ne-am ales, în funcție de vârsta participanților, cartea pe care elevii au citit-o și au realizat cerințele date pe baza conținutului acesteia.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32234" y="-269488"/>
            <a:ext cx="18950228" cy="10867793"/>
          </a:xfrm>
          <a:custGeom>
            <a:avLst/>
            <a:gdLst/>
            <a:ahLst/>
            <a:cxnLst/>
            <a:rect r="r" b="b" t="t" l="l"/>
            <a:pathLst>
              <a:path h="10867793" w="18950228">
                <a:moveTo>
                  <a:pt x="0" y="0"/>
                </a:moveTo>
                <a:lnTo>
                  <a:pt x="18950228" y="0"/>
                </a:lnTo>
                <a:lnTo>
                  <a:pt x="18950228" y="10867793"/>
                </a:lnTo>
                <a:lnTo>
                  <a:pt x="0" y="10867793"/>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57350" r="-1067" b="-26196"/>
            </a:stretch>
          </a:blipFill>
        </p:spPr>
      </p:sp>
      <p:sp>
        <p:nvSpPr>
          <p:cNvPr name="Freeform 3" id="3"/>
          <p:cNvSpPr/>
          <p:nvPr/>
        </p:nvSpPr>
        <p:spPr>
          <a:xfrm flipH="false" flipV="false" rot="0">
            <a:off x="0" y="0"/>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0" y="44205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0" y="8840193"/>
            <a:ext cx="1213866" cy="4114800"/>
          </a:xfrm>
          <a:custGeom>
            <a:avLst/>
            <a:gdLst/>
            <a:ahLst/>
            <a:cxnLst/>
            <a:rect r="r" b="b" t="t" l="l"/>
            <a:pathLst>
              <a:path h="4114800" w="1213866">
                <a:moveTo>
                  <a:pt x="0" y="0"/>
                </a:moveTo>
                <a:lnTo>
                  <a:pt x="1213866" y="0"/>
                </a:lnTo>
                <a:lnTo>
                  <a:pt x="121386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1141328">
            <a:off x="16157949" y="7651595"/>
            <a:ext cx="628125" cy="1216440"/>
          </a:xfrm>
          <a:custGeom>
            <a:avLst/>
            <a:gdLst/>
            <a:ahLst/>
            <a:cxnLst/>
            <a:rect r="r" b="b" t="t" l="l"/>
            <a:pathLst>
              <a:path h="1216440" w="628125">
                <a:moveTo>
                  <a:pt x="0" y="0"/>
                </a:moveTo>
                <a:lnTo>
                  <a:pt x="628126" y="0"/>
                </a:lnTo>
                <a:lnTo>
                  <a:pt x="628126" y="1216440"/>
                </a:lnTo>
                <a:lnTo>
                  <a:pt x="0" y="12164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0">
            <a:off x="1721537" y="1452856"/>
            <a:ext cx="15245627" cy="7724500"/>
            <a:chOff x="0" y="0"/>
            <a:chExt cx="4015309" cy="2034436"/>
          </a:xfrm>
        </p:grpSpPr>
        <p:sp>
          <p:nvSpPr>
            <p:cNvPr name="Freeform 8" id="8"/>
            <p:cNvSpPr/>
            <p:nvPr/>
          </p:nvSpPr>
          <p:spPr>
            <a:xfrm flipH="false" flipV="false" rot="0">
              <a:off x="0" y="0"/>
              <a:ext cx="4015309" cy="2034436"/>
            </a:xfrm>
            <a:custGeom>
              <a:avLst/>
              <a:gdLst/>
              <a:ahLst/>
              <a:cxnLst/>
              <a:rect r="r" b="b" t="t" l="l"/>
              <a:pathLst>
                <a:path h="2034436" w="4015309">
                  <a:moveTo>
                    <a:pt x="25898" y="0"/>
                  </a:moveTo>
                  <a:lnTo>
                    <a:pt x="3989411" y="0"/>
                  </a:lnTo>
                  <a:cubicBezTo>
                    <a:pt x="3996279" y="0"/>
                    <a:pt x="4002867" y="2729"/>
                    <a:pt x="4007724" y="7585"/>
                  </a:cubicBezTo>
                  <a:cubicBezTo>
                    <a:pt x="4012581" y="12442"/>
                    <a:pt x="4015309" y="19030"/>
                    <a:pt x="4015309" y="25898"/>
                  </a:cubicBezTo>
                  <a:lnTo>
                    <a:pt x="4015309" y="2008538"/>
                  </a:lnTo>
                  <a:cubicBezTo>
                    <a:pt x="4015309" y="2015407"/>
                    <a:pt x="4012581" y="2021994"/>
                    <a:pt x="4007724" y="2026851"/>
                  </a:cubicBezTo>
                  <a:cubicBezTo>
                    <a:pt x="4002867" y="2031708"/>
                    <a:pt x="3996279" y="2034436"/>
                    <a:pt x="3989411" y="2034436"/>
                  </a:cubicBezTo>
                  <a:lnTo>
                    <a:pt x="25898" y="2034436"/>
                  </a:lnTo>
                  <a:cubicBezTo>
                    <a:pt x="19030" y="2034436"/>
                    <a:pt x="12442" y="2031708"/>
                    <a:pt x="7585" y="2026851"/>
                  </a:cubicBezTo>
                  <a:cubicBezTo>
                    <a:pt x="2729" y="2021994"/>
                    <a:pt x="0" y="2015407"/>
                    <a:pt x="0" y="2008538"/>
                  </a:cubicBezTo>
                  <a:lnTo>
                    <a:pt x="0" y="25898"/>
                  </a:lnTo>
                  <a:cubicBezTo>
                    <a:pt x="0" y="19030"/>
                    <a:pt x="2729" y="12442"/>
                    <a:pt x="7585" y="7585"/>
                  </a:cubicBezTo>
                  <a:cubicBezTo>
                    <a:pt x="12442" y="2729"/>
                    <a:pt x="19030" y="0"/>
                    <a:pt x="25898" y="0"/>
                  </a:cubicBezTo>
                  <a:close/>
                </a:path>
              </a:pathLst>
            </a:custGeom>
            <a:solidFill>
              <a:srgbClr val="FFFFFF"/>
            </a:solidFill>
          </p:spPr>
        </p:sp>
        <p:sp>
          <p:nvSpPr>
            <p:cNvPr name="TextBox 9" id="9"/>
            <p:cNvSpPr txBox="true"/>
            <p:nvPr/>
          </p:nvSpPr>
          <p:spPr>
            <a:xfrm>
              <a:off x="0" y="0"/>
              <a:ext cx="4015309" cy="2034436"/>
            </a:xfrm>
            <a:prstGeom prst="rect">
              <a:avLst/>
            </a:prstGeom>
          </p:spPr>
          <p:txBody>
            <a:bodyPr anchor="ctr" rtlCol="false" tIns="50800" lIns="50800" bIns="50800" rIns="50800"/>
            <a:lstStyle/>
            <a:p>
              <a:pPr algn="ctr">
                <a:lnSpc>
                  <a:spcPts val="2999"/>
                </a:lnSpc>
              </a:pPr>
            </a:p>
          </p:txBody>
        </p:sp>
      </p:grpSp>
      <p:sp>
        <p:nvSpPr>
          <p:cNvPr name="Freeform 10" id="10"/>
          <p:cNvSpPr/>
          <p:nvPr/>
        </p:nvSpPr>
        <p:spPr>
          <a:xfrm flipH="false" flipV="false" rot="0">
            <a:off x="15783272" y="205759"/>
            <a:ext cx="2309327" cy="2057400"/>
          </a:xfrm>
          <a:custGeom>
            <a:avLst/>
            <a:gdLst/>
            <a:ahLst/>
            <a:cxnLst/>
            <a:rect r="r" b="b" t="t" l="l"/>
            <a:pathLst>
              <a:path h="2057400" w="2309327">
                <a:moveTo>
                  <a:pt x="0" y="0"/>
                </a:moveTo>
                <a:lnTo>
                  <a:pt x="2309327" y="0"/>
                </a:lnTo>
                <a:lnTo>
                  <a:pt x="2309327" y="2057400"/>
                </a:lnTo>
                <a:lnTo>
                  <a:pt x="0" y="20574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891124" y="-39990"/>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10"/>
            <a:stretch>
              <a:fillRect l="0" t="0" r="0" b="0"/>
            </a:stretch>
          </a:blipFill>
        </p:spPr>
      </p:sp>
      <p:sp>
        <p:nvSpPr>
          <p:cNvPr name="Freeform 12" id="12"/>
          <p:cNvSpPr/>
          <p:nvPr/>
        </p:nvSpPr>
        <p:spPr>
          <a:xfrm flipH="false" flipV="false" rot="0">
            <a:off x="1777501" y="682746"/>
            <a:ext cx="2537993" cy="1093644"/>
          </a:xfrm>
          <a:custGeom>
            <a:avLst/>
            <a:gdLst/>
            <a:ahLst/>
            <a:cxnLst/>
            <a:rect r="r" b="b" t="t" l="l"/>
            <a:pathLst>
              <a:path h="1093644" w="2537993">
                <a:moveTo>
                  <a:pt x="0" y="0"/>
                </a:moveTo>
                <a:lnTo>
                  <a:pt x="2537993" y="0"/>
                </a:lnTo>
                <a:lnTo>
                  <a:pt x="2537993" y="1093644"/>
                </a:lnTo>
                <a:lnTo>
                  <a:pt x="0" y="109364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1268244" y="7975311"/>
            <a:ext cx="1867832" cy="2109078"/>
          </a:xfrm>
          <a:custGeom>
            <a:avLst/>
            <a:gdLst/>
            <a:ahLst/>
            <a:cxnLst/>
            <a:rect r="r" b="b" t="t" l="l"/>
            <a:pathLst>
              <a:path h="2109078" w="1867832">
                <a:moveTo>
                  <a:pt x="0" y="0"/>
                </a:moveTo>
                <a:lnTo>
                  <a:pt x="1867832" y="0"/>
                </a:lnTo>
                <a:lnTo>
                  <a:pt x="1867832" y="2109078"/>
                </a:lnTo>
                <a:lnTo>
                  <a:pt x="0" y="210907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nvGrpSpPr>
          <p:cNvPr name="Group 14" id="14"/>
          <p:cNvGrpSpPr/>
          <p:nvPr/>
        </p:nvGrpSpPr>
        <p:grpSpPr>
          <a:xfrm rot="0">
            <a:off x="0" y="682746"/>
            <a:ext cx="6593832" cy="6607019"/>
            <a:chOff x="0" y="0"/>
            <a:chExt cx="6350000" cy="6362700"/>
          </a:xfrm>
        </p:grpSpPr>
        <p:sp>
          <p:nvSpPr>
            <p:cNvPr name="Freeform 15" id="15"/>
            <p:cNvSpPr/>
            <p:nvPr/>
          </p:nvSpPr>
          <p:spPr>
            <a:xfrm flipH="false" flipV="false" rot="0">
              <a:off x="-8" y="10548"/>
              <a:ext cx="6350004" cy="6350002"/>
            </a:xfrm>
            <a:custGeom>
              <a:avLst/>
              <a:gdLst/>
              <a:ahLst/>
              <a:cxnLst/>
              <a:rect r="r" b="b" t="t" l="l"/>
              <a:pathLst>
                <a:path h="6350002" w="6350004">
                  <a:moveTo>
                    <a:pt x="2052010" y="199142"/>
                  </a:moveTo>
                  <a:cubicBezTo>
                    <a:pt x="2197197" y="17913"/>
                    <a:pt x="2443272" y="-48038"/>
                    <a:pt x="2659629" y="36328"/>
                  </a:cubicBezTo>
                  <a:lnTo>
                    <a:pt x="2982006" y="162045"/>
                  </a:lnTo>
                  <a:cubicBezTo>
                    <a:pt x="3106123" y="210444"/>
                    <a:pt x="3243893" y="210444"/>
                    <a:pt x="3368010" y="162045"/>
                  </a:cubicBezTo>
                  <a:lnTo>
                    <a:pt x="3690387" y="36328"/>
                  </a:lnTo>
                  <a:cubicBezTo>
                    <a:pt x="3906744" y="-48038"/>
                    <a:pt x="4152819" y="17913"/>
                    <a:pt x="4298005" y="199142"/>
                  </a:cubicBezTo>
                  <a:lnTo>
                    <a:pt x="4514337" y="469195"/>
                  </a:lnTo>
                  <a:cubicBezTo>
                    <a:pt x="4597632" y="573168"/>
                    <a:pt x="4716948" y="642052"/>
                    <a:pt x="4848640" y="662196"/>
                  </a:cubicBezTo>
                  <a:lnTo>
                    <a:pt x="5190676" y="714520"/>
                  </a:lnTo>
                  <a:cubicBezTo>
                    <a:pt x="5420228" y="749636"/>
                    <a:pt x="5600378" y="929785"/>
                    <a:pt x="5635481" y="1159338"/>
                  </a:cubicBezTo>
                  <a:lnTo>
                    <a:pt x="5687805" y="1501374"/>
                  </a:lnTo>
                  <a:cubicBezTo>
                    <a:pt x="5707947" y="1633063"/>
                    <a:pt x="5776833" y="1752376"/>
                    <a:pt x="5880806" y="1835664"/>
                  </a:cubicBezTo>
                  <a:lnTo>
                    <a:pt x="6150859" y="2051995"/>
                  </a:lnTo>
                  <a:cubicBezTo>
                    <a:pt x="6332101" y="2197182"/>
                    <a:pt x="6398040" y="2443270"/>
                    <a:pt x="6313673" y="2659614"/>
                  </a:cubicBezTo>
                  <a:lnTo>
                    <a:pt x="6187969" y="2981991"/>
                  </a:lnTo>
                  <a:cubicBezTo>
                    <a:pt x="6139569" y="3106112"/>
                    <a:pt x="6139569" y="3243887"/>
                    <a:pt x="6187969" y="3368008"/>
                  </a:cubicBezTo>
                  <a:lnTo>
                    <a:pt x="6313673" y="3690385"/>
                  </a:lnTo>
                  <a:cubicBezTo>
                    <a:pt x="6398040" y="3906742"/>
                    <a:pt x="6332101" y="4152817"/>
                    <a:pt x="6150859" y="4298003"/>
                  </a:cubicBezTo>
                  <a:lnTo>
                    <a:pt x="5880806" y="4514335"/>
                  </a:lnTo>
                  <a:cubicBezTo>
                    <a:pt x="5776833" y="4597623"/>
                    <a:pt x="5707947" y="4716936"/>
                    <a:pt x="5687805" y="4848624"/>
                  </a:cubicBezTo>
                  <a:lnTo>
                    <a:pt x="5635481" y="5190661"/>
                  </a:lnTo>
                  <a:cubicBezTo>
                    <a:pt x="5600365" y="5420214"/>
                    <a:pt x="5420228" y="5600363"/>
                    <a:pt x="5190676" y="5635478"/>
                  </a:cubicBezTo>
                  <a:lnTo>
                    <a:pt x="4848627" y="5687802"/>
                  </a:lnTo>
                  <a:cubicBezTo>
                    <a:pt x="4716939" y="5707947"/>
                    <a:pt x="4597627" y="5776832"/>
                    <a:pt x="4514337" y="5880804"/>
                  </a:cubicBezTo>
                  <a:lnTo>
                    <a:pt x="4298005" y="6150857"/>
                  </a:lnTo>
                  <a:cubicBezTo>
                    <a:pt x="4152819" y="6332099"/>
                    <a:pt x="3906744" y="6398037"/>
                    <a:pt x="3690387" y="6313671"/>
                  </a:cubicBezTo>
                  <a:lnTo>
                    <a:pt x="3368010" y="6187954"/>
                  </a:lnTo>
                  <a:cubicBezTo>
                    <a:pt x="3243893" y="6139555"/>
                    <a:pt x="3106123" y="6139555"/>
                    <a:pt x="2982006" y="6187954"/>
                  </a:cubicBezTo>
                  <a:lnTo>
                    <a:pt x="2659629" y="6313671"/>
                  </a:lnTo>
                  <a:cubicBezTo>
                    <a:pt x="2443272" y="6398037"/>
                    <a:pt x="2197197" y="6332099"/>
                    <a:pt x="2052010" y="6150857"/>
                  </a:cubicBezTo>
                  <a:lnTo>
                    <a:pt x="1835679" y="5880804"/>
                  </a:lnTo>
                  <a:cubicBezTo>
                    <a:pt x="1752389" y="5776832"/>
                    <a:pt x="1633077" y="5707947"/>
                    <a:pt x="1501389" y="5687802"/>
                  </a:cubicBezTo>
                  <a:lnTo>
                    <a:pt x="1159340" y="5635478"/>
                  </a:lnTo>
                  <a:cubicBezTo>
                    <a:pt x="929788" y="5600363"/>
                    <a:pt x="749638" y="5420214"/>
                    <a:pt x="714535" y="5190661"/>
                  </a:cubicBezTo>
                  <a:lnTo>
                    <a:pt x="662211" y="4848624"/>
                  </a:lnTo>
                  <a:cubicBezTo>
                    <a:pt x="642068" y="4716937"/>
                    <a:pt x="573183" y="4597624"/>
                    <a:pt x="469209" y="4514335"/>
                  </a:cubicBezTo>
                  <a:lnTo>
                    <a:pt x="199144" y="4298003"/>
                  </a:lnTo>
                  <a:cubicBezTo>
                    <a:pt x="17915" y="4152817"/>
                    <a:pt x="-48023" y="3906742"/>
                    <a:pt x="36330" y="3690384"/>
                  </a:cubicBezTo>
                  <a:lnTo>
                    <a:pt x="162035" y="3368007"/>
                  </a:lnTo>
                  <a:cubicBezTo>
                    <a:pt x="210433" y="3243886"/>
                    <a:pt x="210433" y="3106112"/>
                    <a:pt x="162035" y="2981991"/>
                  </a:cubicBezTo>
                  <a:lnTo>
                    <a:pt x="36330" y="2659614"/>
                  </a:lnTo>
                  <a:cubicBezTo>
                    <a:pt x="-48036" y="2443270"/>
                    <a:pt x="17902" y="2197182"/>
                    <a:pt x="199144" y="2051995"/>
                  </a:cubicBezTo>
                  <a:lnTo>
                    <a:pt x="469197" y="1835664"/>
                  </a:lnTo>
                  <a:cubicBezTo>
                    <a:pt x="573170" y="1752375"/>
                    <a:pt x="642055" y="1633062"/>
                    <a:pt x="662199" y="1501374"/>
                  </a:cubicBezTo>
                  <a:lnTo>
                    <a:pt x="714523" y="1159338"/>
                  </a:lnTo>
                  <a:cubicBezTo>
                    <a:pt x="749625" y="929785"/>
                    <a:pt x="929775" y="749636"/>
                    <a:pt x="1159327" y="714520"/>
                  </a:cubicBezTo>
                  <a:lnTo>
                    <a:pt x="1501377" y="662196"/>
                  </a:lnTo>
                  <a:cubicBezTo>
                    <a:pt x="1633064" y="642051"/>
                    <a:pt x="1752376" y="573166"/>
                    <a:pt x="1835666" y="469194"/>
                  </a:cubicBezTo>
                  <a:close/>
                </a:path>
              </a:pathLst>
            </a:custGeom>
            <a:blipFill>
              <a:blip r:embed="rId15"/>
              <a:stretch>
                <a:fillRect l="-102032" t="-25323" r="-49782" b="-16322"/>
              </a:stretch>
            </a:blipFill>
            <a:ln w="142875" cap="sq">
              <a:solidFill>
                <a:srgbClr val="F3B0DB"/>
              </a:solidFill>
              <a:prstDash val="solid"/>
              <a:miter/>
            </a:ln>
          </p:spPr>
        </p:sp>
      </p:grpSp>
      <p:sp>
        <p:nvSpPr>
          <p:cNvPr name="Freeform 16" id="16"/>
          <p:cNvSpPr/>
          <p:nvPr/>
        </p:nvSpPr>
        <p:spPr>
          <a:xfrm flipH="false" flipV="false" rot="0">
            <a:off x="15349536" y="8360478"/>
            <a:ext cx="2244952" cy="1979299"/>
          </a:xfrm>
          <a:custGeom>
            <a:avLst/>
            <a:gdLst/>
            <a:ahLst/>
            <a:cxnLst/>
            <a:rect r="r" b="b" t="t" l="l"/>
            <a:pathLst>
              <a:path h="1979299" w="2244952">
                <a:moveTo>
                  <a:pt x="0" y="0"/>
                </a:moveTo>
                <a:lnTo>
                  <a:pt x="2244952" y="0"/>
                </a:lnTo>
                <a:lnTo>
                  <a:pt x="2244952" y="1979299"/>
                </a:lnTo>
                <a:lnTo>
                  <a:pt x="0" y="1979299"/>
                </a:lnTo>
                <a:lnTo>
                  <a:pt x="0" y="0"/>
                </a:lnTo>
                <a:close/>
              </a:path>
            </a:pathLst>
          </a:custGeom>
          <a:blipFill>
            <a:blip r:embed="rId10"/>
            <a:stretch>
              <a:fillRect l="0" t="0" r="0" b="0"/>
            </a:stretch>
          </a:blipFill>
        </p:spPr>
      </p:sp>
      <p:sp>
        <p:nvSpPr>
          <p:cNvPr name="Freeform 17" id="17"/>
          <p:cNvSpPr/>
          <p:nvPr/>
        </p:nvSpPr>
        <p:spPr>
          <a:xfrm flipH="false" flipV="false" rot="0">
            <a:off x="16878988" y="7733140"/>
            <a:ext cx="1018935" cy="2631053"/>
          </a:xfrm>
          <a:custGeom>
            <a:avLst/>
            <a:gdLst/>
            <a:ahLst/>
            <a:cxnLst/>
            <a:rect r="r" b="b" t="t" l="l"/>
            <a:pathLst>
              <a:path h="2631053" w="1018935">
                <a:moveTo>
                  <a:pt x="0" y="0"/>
                </a:moveTo>
                <a:lnTo>
                  <a:pt x="1018935" y="0"/>
                </a:lnTo>
                <a:lnTo>
                  <a:pt x="1018935" y="2631053"/>
                </a:lnTo>
                <a:lnTo>
                  <a:pt x="0" y="2631053"/>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8" id="18"/>
          <p:cNvSpPr/>
          <p:nvPr/>
        </p:nvSpPr>
        <p:spPr>
          <a:xfrm flipH="false" flipV="false" rot="0">
            <a:off x="14055724" y="4866375"/>
            <a:ext cx="3538764" cy="3554718"/>
          </a:xfrm>
          <a:custGeom>
            <a:avLst/>
            <a:gdLst/>
            <a:ahLst/>
            <a:cxnLst/>
            <a:rect r="r" b="b" t="t" l="l"/>
            <a:pathLst>
              <a:path h="3554718" w="3538764">
                <a:moveTo>
                  <a:pt x="0" y="0"/>
                </a:moveTo>
                <a:lnTo>
                  <a:pt x="3538764" y="0"/>
                </a:lnTo>
                <a:lnTo>
                  <a:pt x="3538764" y="3554718"/>
                </a:lnTo>
                <a:lnTo>
                  <a:pt x="0" y="3554718"/>
                </a:lnTo>
                <a:lnTo>
                  <a:pt x="0" y="0"/>
                </a:lnTo>
                <a:close/>
              </a:path>
            </a:pathLst>
          </a:custGeom>
          <a:blipFill>
            <a:blip r:embed="rId18"/>
            <a:stretch>
              <a:fillRect l="-225121" t="-83186" r="-44618" b="-23859"/>
            </a:stretch>
          </a:blipFill>
        </p:spPr>
      </p:sp>
      <p:sp>
        <p:nvSpPr>
          <p:cNvPr name="Freeform 19" id="19"/>
          <p:cNvSpPr/>
          <p:nvPr/>
        </p:nvSpPr>
        <p:spPr>
          <a:xfrm flipH="false" flipV="false" rot="0">
            <a:off x="10791760" y="205759"/>
            <a:ext cx="6802728" cy="4550026"/>
          </a:xfrm>
          <a:custGeom>
            <a:avLst/>
            <a:gdLst/>
            <a:ahLst/>
            <a:cxnLst/>
            <a:rect r="r" b="b" t="t" l="l"/>
            <a:pathLst>
              <a:path h="4550026" w="6802728">
                <a:moveTo>
                  <a:pt x="0" y="0"/>
                </a:moveTo>
                <a:lnTo>
                  <a:pt x="6802728" y="0"/>
                </a:lnTo>
                <a:lnTo>
                  <a:pt x="6802728" y="4550025"/>
                </a:lnTo>
                <a:lnTo>
                  <a:pt x="0" y="4550025"/>
                </a:lnTo>
                <a:lnTo>
                  <a:pt x="0" y="0"/>
                </a:lnTo>
                <a:close/>
              </a:path>
            </a:pathLst>
          </a:custGeom>
          <a:blipFill>
            <a:blip r:embed="rId19"/>
            <a:stretch>
              <a:fillRect l="-49234" t="-43114" r="-43103" b="-18640"/>
            </a:stretch>
          </a:blipFill>
        </p:spPr>
      </p:sp>
      <p:sp>
        <p:nvSpPr>
          <p:cNvPr name="Freeform 20" id="20"/>
          <p:cNvSpPr/>
          <p:nvPr/>
        </p:nvSpPr>
        <p:spPr>
          <a:xfrm flipH="false" flipV="false" rot="0">
            <a:off x="3828911" y="6400800"/>
            <a:ext cx="3466683" cy="3886200"/>
          </a:xfrm>
          <a:custGeom>
            <a:avLst/>
            <a:gdLst/>
            <a:ahLst/>
            <a:cxnLst/>
            <a:rect r="r" b="b" t="t" l="l"/>
            <a:pathLst>
              <a:path h="3886200" w="3466683">
                <a:moveTo>
                  <a:pt x="0" y="0"/>
                </a:moveTo>
                <a:lnTo>
                  <a:pt x="3466684" y="0"/>
                </a:lnTo>
                <a:lnTo>
                  <a:pt x="3466684" y="3886200"/>
                </a:lnTo>
                <a:lnTo>
                  <a:pt x="0" y="3886200"/>
                </a:lnTo>
                <a:lnTo>
                  <a:pt x="0" y="0"/>
                </a:lnTo>
                <a:close/>
              </a:path>
            </a:pathLst>
          </a:custGeom>
          <a:blipFill>
            <a:blip r:embed="rId20"/>
            <a:stretch>
              <a:fillRect l="-187478" t="-41328" r="-101776" b="-53990"/>
            </a:stretch>
          </a:blipFill>
        </p:spPr>
      </p:sp>
      <p:sp>
        <p:nvSpPr>
          <p:cNvPr name="TextBox 21" id="21"/>
          <p:cNvSpPr txBox="true"/>
          <p:nvPr/>
        </p:nvSpPr>
        <p:spPr>
          <a:xfrm rot="0">
            <a:off x="3869279" y="291484"/>
            <a:ext cx="6986205" cy="1743075"/>
          </a:xfrm>
          <a:prstGeom prst="rect">
            <a:avLst/>
          </a:prstGeom>
        </p:spPr>
        <p:txBody>
          <a:bodyPr anchor="t" rtlCol="false" tIns="0" lIns="0" bIns="0" rIns="0">
            <a:spAutoFit/>
          </a:bodyPr>
          <a:lstStyle/>
          <a:p>
            <a:pPr algn="ctr">
              <a:lnSpc>
                <a:spcPts val="4500"/>
              </a:lnSpc>
            </a:pPr>
            <a:r>
              <a:rPr lang="en-US" sz="4500" b="true">
                <a:solidFill>
                  <a:srgbClr val="000000"/>
                </a:solidFill>
                <a:latin typeface="Canva Sans Bold"/>
                <a:ea typeface="Canva Sans Bold"/>
                <a:cs typeface="Canva Sans Bold"/>
                <a:sym typeface="Canva Sans Bold"/>
              </a:rPr>
              <a:t>Elevii au realizat afișe, desene în care au ascuns personajele din poveste. </a:t>
            </a:r>
          </a:p>
        </p:txBody>
      </p:sp>
      <p:grpSp>
        <p:nvGrpSpPr>
          <p:cNvPr name="Group 22" id="22"/>
          <p:cNvGrpSpPr/>
          <p:nvPr/>
        </p:nvGrpSpPr>
        <p:grpSpPr>
          <a:xfrm rot="0">
            <a:off x="7494844" y="4429630"/>
            <a:ext cx="6593832" cy="6607019"/>
            <a:chOff x="0" y="0"/>
            <a:chExt cx="6350000" cy="6362700"/>
          </a:xfrm>
        </p:grpSpPr>
        <p:sp>
          <p:nvSpPr>
            <p:cNvPr name="Freeform 23" id="23"/>
            <p:cNvSpPr/>
            <p:nvPr/>
          </p:nvSpPr>
          <p:spPr>
            <a:xfrm flipH="false" flipV="false" rot="0">
              <a:off x="-8" y="10548"/>
              <a:ext cx="6350004" cy="6350002"/>
            </a:xfrm>
            <a:custGeom>
              <a:avLst/>
              <a:gdLst/>
              <a:ahLst/>
              <a:cxnLst/>
              <a:rect r="r" b="b" t="t" l="l"/>
              <a:pathLst>
                <a:path h="6350002" w="6350004">
                  <a:moveTo>
                    <a:pt x="2052010" y="199142"/>
                  </a:moveTo>
                  <a:cubicBezTo>
                    <a:pt x="2197197" y="17913"/>
                    <a:pt x="2443272" y="-48038"/>
                    <a:pt x="2659629" y="36328"/>
                  </a:cubicBezTo>
                  <a:lnTo>
                    <a:pt x="2982006" y="162045"/>
                  </a:lnTo>
                  <a:cubicBezTo>
                    <a:pt x="3106123" y="210444"/>
                    <a:pt x="3243893" y="210444"/>
                    <a:pt x="3368010" y="162045"/>
                  </a:cubicBezTo>
                  <a:lnTo>
                    <a:pt x="3690387" y="36328"/>
                  </a:lnTo>
                  <a:cubicBezTo>
                    <a:pt x="3906744" y="-48038"/>
                    <a:pt x="4152819" y="17913"/>
                    <a:pt x="4298005" y="199142"/>
                  </a:cubicBezTo>
                  <a:lnTo>
                    <a:pt x="4514337" y="469195"/>
                  </a:lnTo>
                  <a:cubicBezTo>
                    <a:pt x="4597632" y="573168"/>
                    <a:pt x="4716948" y="642052"/>
                    <a:pt x="4848640" y="662196"/>
                  </a:cubicBezTo>
                  <a:lnTo>
                    <a:pt x="5190676" y="714520"/>
                  </a:lnTo>
                  <a:cubicBezTo>
                    <a:pt x="5420228" y="749636"/>
                    <a:pt x="5600378" y="929785"/>
                    <a:pt x="5635481" y="1159338"/>
                  </a:cubicBezTo>
                  <a:lnTo>
                    <a:pt x="5687805" y="1501374"/>
                  </a:lnTo>
                  <a:cubicBezTo>
                    <a:pt x="5707947" y="1633063"/>
                    <a:pt x="5776833" y="1752376"/>
                    <a:pt x="5880806" y="1835664"/>
                  </a:cubicBezTo>
                  <a:lnTo>
                    <a:pt x="6150859" y="2051995"/>
                  </a:lnTo>
                  <a:cubicBezTo>
                    <a:pt x="6332101" y="2197182"/>
                    <a:pt x="6398040" y="2443270"/>
                    <a:pt x="6313673" y="2659614"/>
                  </a:cubicBezTo>
                  <a:lnTo>
                    <a:pt x="6187969" y="2981991"/>
                  </a:lnTo>
                  <a:cubicBezTo>
                    <a:pt x="6139569" y="3106112"/>
                    <a:pt x="6139569" y="3243887"/>
                    <a:pt x="6187969" y="3368008"/>
                  </a:cubicBezTo>
                  <a:lnTo>
                    <a:pt x="6313673" y="3690385"/>
                  </a:lnTo>
                  <a:cubicBezTo>
                    <a:pt x="6398040" y="3906742"/>
                    <a:pt x="6332101" y="4152817"/>
                    <a:pt x="6150859" y="4298003"/>
                  </a:cubicBezTo>
                  <a:lnTo>
                    <a:pt x="5880806" y="4514335"/>
                  </a:lnTo>
                  <a:cubicBezTo>
                    <a:pt x="5776833" y="4597623"/>
                    <a:pt x="5707947" y="4716936"/>
                    <a:pt x="5687805" y="4848624"/>
                  </a:cubicBezTo>
                  <a:lnTo>
                    <a:pt x="5635481" y="5190661"/>
                  </a:lnTo>
                  <a:cubicBezTo>
                    <a:pt x="5600365" y="5420214"/>
                    <a:pt x="5420228" y="5600363"/>
                    <a:pt x="5190676" y="5635478"/>
                  </a:cubicBezTo>
                  <a:lnTo>
                    <a:pt x="4848627" y="5687802"/>
                  </a:lnTo>
                  <a:cubicBezTo>
                    <a:pt x="4716939" y="5707947"/>
                    <a:pt x="4597627" y="5776832"/>
                    <a:pt x="4514337" y="5880804"/>
                  </a:cubicBezTo>
                  <a:lnTo>
                    <a:pt x="4298005" y="6150857"/>
                  </a:lnTo>
                  <a:cubicBezTo>
                    <a:pt x="4152819" y="6332099"/>
                    <a:pt x="3906744" y="6398037"/>
                    <a:pt x="3690387" y="6313671"/>
                  </a:cubicBezTo>
                  <a:lnTo>
                    <a:pt x="3368010" y="6187954"/>
                  </a:lnTo>
                  <a:cubicBezTo>
                    <a:pt x="3243893" y="6139555"/>
                    <a:pt x="3106123" y="6139555"/>
                    <a:pt x="2982006" y="6187954"/>
                  </a:cubicBezTo>
                  <a:lnTo>
                    <a:pt x="2659629" y="6313671"/>
                  </a:lnTo>
                  <a:cubicBezTo>
                    <a:pt x="2443272" y="6398037"/>
                    <a:pt x="2197197" y="6332099"/>
                    <a:pt x="2052010" y="6150857"/>
                  </a:cubicBezTo>
                  <a:lnTo>
                    <a:pt x="1835679" y="5880804"/>
                  </a:lnTo>
                  <a:cubicBezTo>
                    <a:pt x="1752389" y="5776832"/>
                    <a:pt x="1633077" y="5707947"/>
                    <a:pt x="1501389" y="5687802"/>
                  </a:cubicBezTo>
                  <a:lnTo>
                    <a:pt x="1159340" y="5635478"/>
                  </a:lnTo>
                  <a:cubicBezTo>
                    <a:pt x="929788" y="5600363"/>
                    <a:pt x="749638" y="5420214"/>
                    <a:pt x="714535" y="5190661"/>
                  </a:cubicBezTo>
                  <a:lnTo>
                    <a:pt x="662211" y="4848624"/>
                  </a:lnTo>
                  <a:cubicBezTo>
                    <a:pt x="642068" y="4716937"/>
                    <a:pt x="573183" y="4597624"/>
                    <a:pt x="469209" y="4514335"/>
                  </a:cubicBezTo>
                  <a:lnTo>
                    <a:pt x="199144" y="4298003"/>
                  </a:lnTo>
                  <a:cubicBezTo>
                    <a:pt x="17915" y="4152817"/>
                    <a:pt x="-48023" y="3906742"/>
                    <a:pt x="36330" y="3690384"/>
                  </a:cubicBezTo>
                  <a:lnTo>
                    <a:pt x="162035" y="3368007"/>
                  </a:lnTo>
                  <a:cubicBezTo>
                    <a:pt x="210433" y="3243886"/>
                    <a:pt x="210433" y="3106112"/>
                    <a:pt x="162035" y="2981991"/>
                  </a:cubicBezTo>
                  <a:lnTo>
                    <a:pt x="36330" y="2659614"/>
                  </a:lnTo>
                  <a:cubicBezTo>
                    <a:pt x="-48036" y="2443270"/>
                    <a:pt x="17902" y="2197182"/>
                    <a:pt x="199144" y="2051995"/>
                  </a:cubicBezTo>
                  <a:lnTo>
                    <a:pt x="469197" y="1835664"/>
                  </a:lnTo>
                  <a:cubicBezTo>
                    <a:pt x="573170" y="1752375"/>
                    <a:pt x="642055" y="1633062"/>
                    <a:pt x="662199" y="1501374"/>
                  </a:cubicBezTo>
                  <a:lnTo>
                    <a:pt x="714523" y="1159338"/>
                  </a:lnTo>
                  <a:cubicBezTo>
                    <a:pt x="749625" y="929785"/>
                    <a:pt x="929775" y="749636"/>
                    <a:pt x="1159327" y="714520"/>
                  </a:cubicBezTo>
                  <a:lnTo>
                    <a:pt x="1501377" y="662196"/>
                  </a:lnTo>
                  <a:cubicBezTo>
                    <a:pt x="1633064" y="642051"/>
                    <a:pt x="1752376" y="573166"/>
                    <a:pt x="1835666" y="469194"/>
                  </a:cubicBezTo>
                  <a:close/>
                </a:path>
              </a:pathLst>
            </a:custGeom>
            <a:blipFill>
              <a:blip r:embed="rId21"/>
              <a:stretch>
                <a:fillRect l="-93917" t="-33297" r="-80816" b="-21241"/>
              </a:stretch>
            </a:blipFill>
            <a:ln w="142875" cap="sq">
              <a:solidFill>
                <a:srgbClr val="F3B0DB"/>
              </a:solidFill>
              <a:prstDash val="solid"/>
              <a:miter/>
            </a:ln>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DAHONyQVJvA</dc:identifier>
  <dcterms:modified xsi:type="dcterms:W3CDTF">2011-08-01T06:04:30Z</dcterms:modified>
  <cp:revision>1</cp:revision>
  <dc:title>Prezentare eTwinning </dc:title>
</cp:coreProperties>
</file>