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4"/>
  </p:notesMasterIdLst>
  <p:handoutMasterIdLst>
    <p:handoutMasterId r:id="rId25"/>
  </p:handoutMasterIdLst>
  <p:sldIdLst>
    <p:sldId id="256" r:id="rId4"/>
    <p:sldId id="292" r:id="rId5"/>
    <p:sldId id="262" r:id="rId6"/>
    <p:sldId id="263" r:id="rId7"/>
    <p:sldId id="267" r:id="rId8"/>
    <p:sldId id="268" r:id="rId9"/>
    <p:sldId id="270" r:id="rId10"/>
    <p:sldId id="276" r:id="rId11"/>
    <p:sldId id="266" r:id="rId12"/>
    <p:sldId id="275" r:id="rId13"/>
    <p:sldId id="271" r:id="rId14"/>
    <p:sldId id="286" r:id="rId15"/>
    <p:sldId id="272" r:id="rId16"/>
    <p:sldId id="279" r:id="rId17"/>
    <p:sldId id="288" r:id="rId18"/>
    <p:sldId id="296" r:id="rId19"/>
    <p:sldId id="297" r:id="rId20"/>
    <p:sldId id="289" r:id="rId21"/>
    <p:sldId id="280" r:id="rId22"/>
    <p:sldId id="261" r:id="rId2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8663"/>
    <a:srgbClr val="E663E2"/>
    <a:srgbClr val="FE51C2"/>
    <a:srgbClr val="D33530"/>
    <a:srgbClr val="FF62BC"/>
    <a:srgbClr val="FFF500"/>
    <a:srgbClr val="F9AA4C"/>
    <a:srgbClr val="E6E6E6"/>
    <a:srgbClr val="EC771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5" autoAdjust="0"/>
    <p:restoredTop sz="94660"/>
  </p:normalViewPr>
  <p:slideViewPr>
    <p:cSldViewPr>
      <p:cViewPr varScale="1">
        <p:scale>
          <a:sx n="90" d="100"/>
          <a:sy n="90" d="100"/>
        </p:scale>
        <p:origin x="83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C5B2B-31A4-4267-9889-BF59DBBBA7CA}" type="datetimeFigureOut">
              <a:rPr lang="ko-KR" altLang="en-US" smtClean="0"/>
              <a:t>2025-01-17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7A768-E1EE-4069-AAC5-49F7F97F84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24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F717D-5B63-48E7-8E90-E9529790C826}" type="datetimeFigureOut">
              <a:rPr lang="ko-KR" altLang="en-US" smtClean="0"/>
              <a:t>2025-01-17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784A3-40D8-48F6-BE9C-B857E15F68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86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5036"/>
            <a:ext cx="9144000" cy="2188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15724"/>
            <a:ext cx="9144000" cy="58696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140268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9144000" cy="3340100"/>
          </a:xfrm>
          <a:prstGeom prst="rect">
            <a:avLst/>
          </a:prstGeom>
          <a:solidFill>
            <a:srgbClr val="FE51C2"/>
          </a:solidFill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474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7080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" y="2859782"/>
            <a:ext cx="3867829" cy="22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3568" y="483518"/>
            <a:ext cx="2592288" cy="122413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1707654"/>
            <a:ext cx="259228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5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3816606" y="2514208"/>
            <a:ext cx="1296145" cy="2648247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7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91988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6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291830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3628599"/>
            <a:ext cx="3115187" cy="11781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0111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395536" y="159482"/>
            <a:ext cx="8352928" cy="48245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588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0195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9693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7207" y="1259198"/>
            <a:ext cx="2375807" cy="34163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16871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946664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876456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3016871" y="3723878"/>
            <a:ext cx="1800000" cy="9516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946664" y="3723878"/>
            <a:ext cx="1800000" cy="951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876456" y="3723878"/>
            <a:ext cx="1800000" cy="951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642106" y="1274642"/>
            <a:ext cx="1987177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28812" y="1274642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385770" y="1274642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638459" y="2964646"/>
            <a:ext cx="1987177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25165" y="2964646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382123" y="2964646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272646"/>
            <a:ext cx="3644522" cy="33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1906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932039" y="1239550"/>
            <a:ext cx="3743959" cy="3435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549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98757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1470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27534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2787774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00" y="1239550"/>
            <a:ext cx="4170638" cy="228525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54196" y="1347614"/>
            <a:ext cx="2767817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9538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3" y="2427734"/>
            <a:ext cx="2170113" cy="21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92765" y="2525682"/>
            <a:ext cx="1969901" cy="1342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79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58804" y="469664"/>
            <a:ext cx="4085196" cy="130999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58804" y="1779662"/>
            <a:ext cx="40851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284380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843808" y="0"/>
            <a:ext cx="17469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988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58804" y="1909824"/>
            <a:ext cx="4085196" cy="130999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499992" cy="253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2605500"/>
            <a:ext cx="4499992" cy="253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698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182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9176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39702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15766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0"/>
            <a:ext cx="2678021" cy="5143500"/>
          </a:xfrm>
          <a:prstGeom prst="rect">
            <a:avLst/>
          </a:prstGeom>
          <a:solidFill>
            <a:srgbClr val="EC771B"/>
          </a:solidFill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9" r:id="rId2"/>
    <p:sldLayoutId id="2147483669" r:id="rId3"/>
    <p:sldLayoutId id="2147483672" r:id="rId4"/>
    <p:sldLayoutId id="2147483661" r:id="rId5"/>
    <p:sldLayoutId id="2147483670" r:id="rId6"/>
    <p:sldLayoutId id="2147483660" r:id="rId7"/>
    <p:sldLayoutId id="2147483655" r:id="rId8"/>
    <p:sldLayoutId id="2147483662" r:id="rId9"/>
    <p:sldLayoutId id="2147483663" r:id="rId10"/>
    <p:sldLayoutId id="2147483671" r:id="rId11"/>
    <p:sldLayoutId id="2147483665" r:id="rId12"/>
    <p:sldLayoutId id="2147483666" r:id="rId13"/>
    <p:sldLayoutId id="2147483667" r:id="rId14"/>
    <p:sldLayoutId id="2147483668" r:id="rId15"/>
    <p:sldLayoutId id="2147483673" r:id="rId16"/>
    <p:sldLayoutId id="2147483656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g"/><Relationship Id="rId9" Type="http://schemas.openxmlformats.org/officeDocument/2006/relationships/image" Target="../media/image8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jpeg"/><Relationship Id="rId4" Type="http://schemas.openxmlformats.org/officeDocument/2006/relationships/image" Target="../media/image8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7" Type="http://schemas.openxmlformats.org/officeDocument/2006/relationships/image" Target="../media/image90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o-RO" altLang="ko-KR" sz="3600" dirty="0">
              <a:solidFill>
                <a:srgbClr val="00B050"/>
              </a:solidFill>
              <a:latin typeface="Franklin Gothic Medium" panose="020B0603020102020204" pitchFamily="34" charset="0"/>
              <a:cs typeface="Arial" pitchFamily="34" charset="0"/>
            </a:endParaRPr>
          </a:p>
          <a:p>
            <a:endParaRPr lang="ro-RO" altLang="ko-KR" dirty="0">
              <a:solidFill>
                <a:srgbClr val="00B050"/>
              </a:solidFill>
              <a:latin typeface="Franklin Gothic Medium" panose="020B0603020102020204" pitchFamily="34" charset="0"/>
            </a:endParaRPr>
          </a:p>
          <a:p>
            <a:r>
              <a:rPr lang="ro-RO" altLang="ko-KR" sz="3600" dirty="0">
                <a:solidFill>
                  <a:srgbClr val="00B050"/>
                </a:solidFill>
                <a:latin typeface="Franklin Gothic Medium" panose="020B0603020102020204" pitchFamily="34" charset="0"/>
                <a:cs typeface="Arial" pitchFamily="34" charset="0"/>
              </a:rPr>
              <a:t>Școala Gimnazială ”Anastasie Panu” Huși</a:t>
            </a:r>
            <a:endParaRPr lang="ro-RO" altLang="ko-KR" dirty="0">
              <a:solidFill>
                <a:srgbClr val="00B050"/>
              </a:solidFill>
              <a:latin typeface="Franklin Gothic Medium" panose="020B0603020102020204" pitchFamily="34" charset="0"/>
            </a:endParaRPr>
          </a:p>
          <a:p>
            <a:pPr algn="l"/>
            <a:r>
              <a:rPr lang="ro-RO" altLang="ko-KR" sz="14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Nr.89 /16.01.2025</a:t>
            </a:r>
            <a:endParaRPr lang="ko-KR" altLang="en-US" sz="1400" dirty="0">
              <a:solidFill>
                <a:schemeClr val="tx1"/>
              </a:solidFill>
              <a:latin typeface="Franklin Gothic Medium" panose="020B0603020102020204" pitchFamily="34" charset="0"/>
              <a:cs typeface="Arial" pitchFamily="34" charset="0"/>
            </a:endParaRPr>
          </a:p>
          <a:p>
            <a:r>
              <a:rPr lang="ro-RO" altLang="ko-KR" sz="4000" dirty="0">
                <a:solidFill>
                  <a:srgbClr val="FF0000"/>
                </a:solidFill>
                <a:latin typeface="Algerian" panose="04020705040A02060702" pitchFamily="82" charset="0"/>
                <a:cs typeface="Arial" pitchFamily="34" charset="0"/>
              </a:rPr>
              <a:t>Programul naȚional</a:t>
            </a:r>
          </a:p>
          <a:p>
            <a:r>
              <a:rPr lang="ro-RO" altLang="ko-KR" sz="6000" dirty="0">
                <a:solidFill>
                  <a:srgbClr val="FF0000"/>
                </a:solidFill>
                <a:latin typeface="Algerian" panose="04020705040A02060702" pitchFamily="82" charset="0"/>
                <a:cs typeface="Arial" pitchFamily="34" charset="0"/>
              </a:rPr>
              <a:t>ȘCOALA  ALTFEL</a:t>
            </a:r>
            <a:endParaRPr lang="ko-KR" altLang="en-US" sz="6000" dirty="0">
              <a:solidFill>
                <a:srgbClr val="FF0000"/>
              </a:solidFill>
              <a:latin typeface="Algerian" panose="04020705040A02060702" pitchFamily="82" charset="0"/>
              <a:cs typeface="Arial" pitchFamily="34" charset="0"/>
            </a:endParaRPr>
          </a:p>
          <a:p>
            <a:endParaRPr lang="en-US" altLang="ko-KR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51820" y="2110085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o-RO" altLang="ko-KR" dirty="0">
              <a:solidFill>
                <a:schemeClr val="tx1">
                  <a:lumMod val="75000"/>
                  <a:lumOff val="25000"/>
                </a:schemeClr>
              </a:solidFill>
              <a:latin typeface="Forte" panose="03060902040502070203" pitchFamily="66" charset="0"/>
              <a:cs typeface="Arial" pitchFamily="34" charset="0"/>
            </a:endParaRPr>
          </a:p>
          <a:p>
            <a:pPr algn="ctr"/>
            <a:endParaRPr lang="ro-RO" altLang="ko-KR" dirty="0">
              <a:solidFill>
                <a:schemeClr val="tx1">
                  <a:lumMod val="75000"/>
                  <a:lumOff val="25000"/>
                </a:schemeClr>
              </a:solidFill>
              <a:latin typeface="Forte" panose="03060902040502070203" pitchFamily="66" charset="0"/>
              <a:cs typeface="Arial" pitchFamily="34" charset="0"/>
            </a:endParaRPr>
          </a:p>
          <a:p>
            <a:pPr algn="ctr"/>
            <a:r>
              <a:rPr lang="ro-RO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Forte" panose="03060902040502070203" pitchFamily="66" charset="0"/>
                <a:cs typeface="Arial" pitchFamily="34" charset="0"/>
              </a:rPr>
              <a:t>16 – 20 decembrie 2024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Forte" panose="03060902040502070203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2"/>
          <p:cNvSpPr>
            <a:spLocks noChangeArrowheads="1"/>
          </p:cNvSpPr>
          <p:nvPr/>
        </p:nvSpPr>
        <p:spPr bwMode="auto">
          <a:xfrm rot="5400000" flipH="1">
            <a:off x="5254500" y="-668508"/>
            <a:ext cx="2091505" cy="4389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3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rot="5400000" flipH="1">
            <a:off x="5220135" y="1601383"/>
            <a:ext cx="216024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2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462245"/>
            <a:ext cx="648000" cy="648000"/>
          </a:xfrm>
          <a:prstGeom prst="ellipse">
            <a:avLst/>
          </a:prstGeom>
          <a:solidFill>
            <a:schemeClr val="accent3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1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3131207"/>
            <a:ext cx="648000" cy="648000"/>
          </a:xfrm>
          <a:prstGeom prst="ellipse">
            <a:avLst/>
          </a:prstGeom>
          <a:solidFill>
            <a:schemeClr val="accent2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직사각형 69"/>
          <p:cNvSpPr/>
          <p:nvPr/>
        </p:nvSpPr>
        <p:spPr>
          <a:xfrm>
            <a:off x="3864468" y="514001"/>
            <a:ext cx="444352" cy="52322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직사각형 109"/>
          <p:cNvSpPr>
            <a:spLocks noChangeArrowheads="1"/>
          </p:cNvSpPr>
          <p:nvPr/>
        </p:nvSpPr>
        <p:spPr bwMode="auto">
          <a:xfrm>
            <a:off x="3864468" y="1404613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B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6" name="직사각형 112"/>
          <p:cNvSpPr>
            <a:spLocks noChangeArrowheads="1"/>
          </p:cNvSpPr>
          <p:nvPr/>
        </p:nvSpPr>
        <p:spPr bwMode="auto">
          <a:xfrm>
            <a:off x="3864468" y="3185837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altLang="ko-KR" sz="2800" b="1" dirty="0">
                <a:solidFill>
                  <a:schemeClr val="bg1"/>
                </a:solidFill>
                <a:cs typeface="Arial" charset="0"/>
              </a:rPr>
              <a:t>B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3568" y="2211710"/>
            <a:ext cx="2592288" cy="919496"/>
          </a:xfrm>
        </p:spPr>
        <p:txBody>
          <a:bodyPr/>
          <a:lstStyle/>
          <a:p>
            <a:pPr lvl="0"/>
            <a:r>
              <a:rPr lang="ro-RO" altLang="ko-KR" sz="2800" dirty="0">
                <a:solidFill>
                  <a:srgbClr val="FF0000"/>
                </a:solidFill>
                <a:latin typeface="Lucida Calligraphy" panose="03010101010101010101" pitchFamily="66" charset="0"/>
              </a:rPr>
              <a:t>Ornamente de Crăciun</a:t>
            </a:r>
            <a:endParaRPr lang="en-US" altLang="ko-KR" sz="2800" dirty="0">
              <a:solidFill>
                <a:srgbClr val="FF000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62" name="직사각형 112"/>
          <p:cNvSpPr>
            <a:spLocks noChangeArrowheads="1"/>
          </p:cNvSpPr>
          <p:nvPr/>
        </p:nvSpPr>
        <p:spPr bwMode="auto">
          <a:xfrm>
            <a:off x="3864468" y="4076449"/>
            <a:ext cx="4235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E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CCFB20-7275-F76D-F04B-D0223E05AE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597" y="502436"/>
            <a:ext cx="1538555" cy="20514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4AEF5D-D97D-59AE-534D-ED6A41A5B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951" y="502134"/>
            <a:ext cx="1529882" cy="2039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7279DD-1619-5347-ECB2-7E8F01FD1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965" y="2771095"/>
            <a:ext cx="2924944" cy="2016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DEE4EA-182C-69FA-D58C-7D335D1EBE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5" y="92710"/>
            <a:ext cx="1620180" cy="21602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EDBB373-A1E3-A0B6-C0D2-31D57FAF4A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47" y="92710"/>
            <a:ext cx="162018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43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21212" y="3147814"/>
            <a:ext cx="3246837" cy="738710"/>
          </a:xfrm>
        </p:spPr>
        <p:txBody>
          <a:bodyPr/>
          <a:lstStyle/>
          <a:p>
            <a:r>
              <a:rPr lang="ro-RO" altLang="ko-KR" sz="2800" dirty="0">
                <a:solidFill>
                  <a:schemeClr val="tx1"/>
                </a:solidFill>
              </a:rPr>
              <a:t>Vizită la Secția de Pompieri Huși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484565" y="2114550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16"/>
          <p:cNvSpPr/>
          <p:nvPr/>
        </p:nvSpPr>
        <p:spPr>
          <a:xfrm rot="2700000">
            <a:off x="3750518" y="2228880"/>
            <a:ext cx="382495" cy="68574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F15DE-E326-C38D-E5DE-70AD310908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988" y="126805"/>
            <a:ext cx="1928363" cy="1987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43300C-A8E7-5098-2DF1-6C8C1B339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542" y="126805"/>
            <a:ext cx="1542124" cy="19877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CE43F9-205B-5E2F-1003-DC0B2C273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26805"/>
            <a:ext cx="1568772" cy="20916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873D75-0F52-A52F-1E0E-15E219BDDE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64" y="925835"/>
            <a:ext cx="2468873" cy="32918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7C5265-4250-3039-64BD-A02EDB5D2A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15" y="2408600"/>
            <a:ext cx="2468873" cy="244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7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067155"/>
            <a:ext cx="9144000" cy="576063"/>
          </a:xfrm>
        </p:spPr>
        <p:txBody>
          <a:bodyPr/>
          <a:lstStyle/>
          <a:p>
            <a:r>
              <a:rPr lang="ro-RO" altLang="ko-KR" dirty="0"/>
              <a:t>”Să vorbim despre bani”-</a:t>
            </a:r>
          </a:p>
          <a:p>
            <a:r>
              <a:rPr lang="ro-RO" altLang="ko-KR" dirty="0"/>
              <a:t>reprezentații agenției BNR Bacău</a:t>
            </a:r>
            <a:endParaRPr lang="ko-KR" alt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D02F9-3928-E084-2E33-F42069E76B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463" y="1646686"/>
            <a:ext cx="2907706" cy="21807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0B9DA3-E392-AF9B-EB29-DFC2118B6A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5899"/>
            <a:ext cx="3501006" cy="26257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17F35C-A29D-B484-75F8-9FDF734B45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2656"/>
            <a:ext cx="3717032" cy="27877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56268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Colindători</a:t>
            </a:r>
            <a:endParaRPr lang="ko-KR" altLang="en-US" dirty="0"/>
          </a:p>
        </p:txBody>
      </p:sp>
      <p:sp>
        <p:nvSpPr>
          <p:cNvPr id="4" name="Oval 3"/>
          <p:cNvSpPr/>
          <p:nvPr/>
        </p:nvSpPr>
        <p:spPr>
          <a:xfrm>
            <a:off x="4849012" y="1658485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672724" y="1658485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693076" y="3295425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4849012" y="3295425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17112" y="1789749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7463" y="3426689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3400" y="1789749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3400" y="3426689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752572-FB88-9E55-48DC-84106519DA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526" y="818113"/>
            <a:ext cx="2591028" cy="1943271"/>
          </a:xfrm>
          <a:prstGeom prst="rect">
            <a:avLst/>
          </a:prstGeom>
        </p:spPr>
      </p:pic>
      <p:sp>
        <p:nvSpPr>
          <p:cNvPr id="22" name="AutoShape 2">
            <a:extLst>
              <a:ext uri="{FF2B5EF4-FFF2-40B4-BE49-F238E27FC236}">
                <a16:creationId xmlns:a16="http://schemas.microsoft.com/office/drawing/2014/main" id="{29494C4C-79F7-DE8F-2249-4B521D2EAC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AutoShape 4">
            <a:extLst>
              <a:ext uri="{FF2B5EF4-FFF2-40B4-BE49-F238E27FC236}">
                <a16:creationId xmlns:a16="http://schemas.microsoft.com/office/drawing/2014/main" id="{2641C5DB-F430-64D8-F351-E66D1A2FC5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91F86C2-FD84-CB59-987D-0E7CEE50E0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258" y="790870"/>
            <a:ext cx="2600237" cy="19501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F95518-F24E-E49F-380C-DA87157B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258" y="2820853"/>
            <a:ext cx="2600237" cy="1850926"/>
          </a:xfrm>
          <a:prstGeom prst="rect">
            <a:avLst/>
          </a:prstGeom>
        </p:spPr>
      </p:pic>
      <p:pic>
        <p:nvPicPr>
          <p:cNvPr id="3" name="Imagine 7">
            <a:extLst>
              <a:ext uri="{FF2B5EF4-FFF2-40B4-BE49-F238E27FC236}">
                <a16:creationId xmlns:a16="http://schemas.microsoft.com/office/drawing/2014/main" id="{9FC1DEDE-281E-CF2D-2F3A-A281371F9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269" y="2813433"/>
            <a:ext cx="2600237" cy="18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3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>
                <a:solidFill>
                  <a:schemeClr val="accent2">
                    <a:lumMod val="75000"/>
                  </a:schemeClr>
                </a:solidFill>
              </a:rPr>
              <a:t>Ștafete și jocuri pe echipe </a:t>
            </a:r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DD7C052-22BF-725A-BD72-6C538A7D940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r="3656"/>
          <a:stretch>
            <a:fillRect/>
          </a:stretch>
        </p:blipFill>
        <p:spPr/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ADAA965F-E403-A897-8602-9591C9FEFCD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" b="1257"/>
          <a:stretch>
            <a:fillRect/>
          </a:stretch>
        </p:blipFill>
        <p:spPr/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BA38D02-CB2E-1383-A11E-2B2A39DAB1BE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" b="1257"/>
          <a:stretch>
            <a:fillRect/>
          </a:stretch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ACBD620A-017D-0ABB-C7B4-7D5F859B899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" b="12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17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>
                <a:solidFill>
                  <a:srgbClr val="7030A0"/>
                </a:solidFill>
              </a:rPr>
              <a:t>La șezătoare</a:t>
            </a:r>
            <a:endParaRPr lang="ko-KR" altLang="en-US" dirty="0">
              <a:solidFill>
                <a:srgbClr val="7030A0"/>
              </a:solidFill>
            </a:endParaRPr>
          </a:p>
        </p:txBody>
      </p:sp>
      <p:sp>
        <p:nvSpPr>
          <p:cNvPr id="19" name="Round Same Side Corner Rectangle 18"/>
          <p:cNvSpPr/>
          <p:nvPr/>
        </p:nvSpPr>
        <p:spPr>
          <a:xfrm>
            <a:off x="713977" y="3472747"/>
            <a:ext cx="1773895" cy="498260"/>
          </a:xfrm>
          <a:prstGeom prst="round2SameRect">
            <a:avLst>
              <a:gd name="adj1" fmla="val 30795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ound Same Side Corner Rectangle 19"/>
          <p:cNvSpPr/>
          <p:nvPr/>
        </p:nvSpPr>
        <p:spPr>
          <a:xfrm>
            <a:off x="2225119" y="2979336"/>
            <a:ext cx="1773895" cy="498260"/>
          </a:xfrm>
          <a:prstGeom prst="round2SameRect">
            <a:avLst>
              <a:gd name="adj1" fmla="val 32929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 Same Side Corner Rectangle 20"/>
          <p:cNvSpPr/>
          <p:nvPr/>
        </p:nvSpPr>
        <p:spPr>
          <a:xfrm>
            <a:off x="3736261" y="2485926"/>
            <a:ext cx="1773895" cy="498260"/>
          </a:xfrm>
          <a:prstGeom prst="round2SameRect">
            <a:avLst>
              <a:gd name="adj1" fmla="val 30795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ound Same Side Corner Rectangle 21"/>
          <p:cNvSpPr/>
          <p:nvPr/>
        </p:nvSpPr>
        <p:spPr>
          <a:xfrm>
            <a:off x="5247403" y="1992516"/>
            <a:ext cx="1773895" cy="498260"/>
          </a:xfrm>
          <a:prstGeom prst="round2SameRect">
            <a:avLst>
              <a:gd name="adj1" fmla="val 2866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ound Same Side Corner Rectangle 22"/>
          <p:cNvSpPr/>
          <p:nvPr/>
        </p:nvSpPr>
        <p:spPr>
          <a:xfrm>
            <a:off x="6758545" y="1499106"/>
            <a:ext cx="1773895" cy="498260"/>
          </a:xfrm>
          <a:prstGeom prst="round2SameRect">
            <a:avLst>
              <a:gd name="adj1" fmla="val 32928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Rectangle 9"/>
          <p:cNvSpPr/>
          <p:nvPr/>
        </p:nvSpPr>
        <p:spPr>
          <a:xfrm>
            <a:off x="4475090" y="2596361"/>
            <a:ext cx="232956" cy="21806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Donut 24"/>
          <p:cNvSpPr/>
          <p:nvPr/>
        </p:nvSpPr>
        <p:spPr>
          <a:xfrm>
            <a:off x="7503157" y="1634265"/>
            <a:ext cx="284670" cy="286987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Rounded Rectangle 32"/>
          <p:cNvSpPr/>
          <p:nvPr/>
        </p:nvSpPr>
        <p:spPr>
          <a:xfrm>
            <a:off x="2994767" y="3111167"/>
            <a:ext cx="234598" cy="23459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ectangle 30"/>
          <p:cNvSpPr/>
          <p:nvPr/>
        </p:nvSpPr>
        <p:spPr>
          <a:xfrm>
            <a:off x="1458853" y="3592239"/>
            <a:ext cx="260035" cy="25927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Rounded Rectangle 27"/>
          <p:cNvSpPr/>
          <p:nvPr/>
        </p:nvSpPr>
        <p:spPr>
          <a:xfrm>
            <a:off x="6000256" y="2144400"/>
            <a:ext cx="262892" cy="20193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5C9D8C-9FF7-9914-1CC4-E15D563424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1" b="13601"/>
          <a:stretch/>
        </p:blipFill>
        <p:spPr>
          <a:xfrm>
            <a:off x="539552" y="582180"/>
            <a:ext cx="1532785" cy="2232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C91FC2-7063-C7B5-006B-E1769C110B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 b="19200"/>
          <a:stretch/>
        </p:blipFill>
        <p:spPr>
          <a:xfrm>
            <a:off x="2196008" y="699542"/>
            <a:ext cx="1541832" cy="20115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02C5FE-CA55-F7C8-61C2-7ECEB20435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1" b="20600"/>
          <a:stretch/>
        </p:blipFill>
        <p:spPr>
          <a:xfrm>
            <a:off x="3869658" y="809977"/>
            <a:ext cx="1266264" cy="16520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497F0-F622-9FD6-34B9-66472DCC9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92" b="29001"/>
          <a:stretch/>
        </p:blipFill>
        <p:spPr>
          <a:xfrm>
            <a:off x="4649518" y="3094620"/>
            <a:ext cx="4013223" cy="178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05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EE0969C-4D74-7A7E-9AD3-0D5EB39DDF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7" b="10437"/>
          <a:stretch>
            <a:fillRect/>
          </a:stretch>
        </p:blipFill>
        <p:spPr>
          <a:xfrm>
            <a:off x="7246684" y="1601271"/>
            <a:ext cx="701183" cy="394415"/>
          </a:xfr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76C54AC0-3FA9-4D15-AF7D-D9C10781D101}"/>
              </a:ext>
            </a:extLst>
          </p:cNvPr>
          <p:cNvGrpSpPr/>
          <p:nvPr/>
        </p:nvGrpSpPr>
        <p:grpSpPr>
          <a:xfrm>
            <a:off x="0" y="3715977"/>
            <a:ext cx="6480720" cy="1368152"/>
            <a:chOff x="1187624" y="3147814"/>
            <a:chExt cx="6480720" cy="1368152"/>
          </a:xfrm>
        </p:grpSpPr>
        <p:sp>
          <p:nvSpPr>
            <p:cNvPr id="7" name="Round Same Side Corner Rectangle 6"/>
            <p:cNvSpPr/>
            <p:nvPr/>
          </p:nvSpPr>
          <p:spPr>
            <a:xfrm rot="5400000">
              <a:off x="4266037" y="1059583"/>
              <a:ext cx="1259997" cy="5544616"/>
            </a:xfrm>
            <a:prstGeom prst="round2SameRect">
              <a:avLst>
                <a:gd name="adj1" fmla="val 15768"/>
                <a:gd name="adj2" fmla="val 0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187624" y="3147814"/>
              <a:ext cx="1368152" cy="136815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Freeform 7"/>
          <p:cNvSpPr/>
          <p:nvPr/>
        </p:nvSpPr>
        <p:spPr>
          <a:xfrm>
            <a:off x="345612" y="3857665"/>
            <a:ext cx="367544" cy="900606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1476163" y="3381588"/>
            <a:ext cx="5976157" cy="1211552"/>
            <a:chOff x="2050553" y="4283314"/>
            <a:chExt cx="1981244" cy="1211552"/>
          </a:xfrm>
        </p:grpSpPr>
        <p:sp>
          <p:nvSpPr>
            <p:cNvPr id="10" name="TextBox 9"/>
            <p:cNvSpPr txBox="1"/>
            <p:nvPr/>
          </p:nvSpPr>
          <p:spPr>
            <a:xfrm>
              <a:off x="2050553" y="5094756"/>
              <a:ext cx="14800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altLang="ko-KR" sz="2000" dirty="0">
                  <a:solidFill>
                    <a:schemeClr val="bg1"/>
                  </a:solidFill>
                  <a:latin typeface="Lucida Calligraphy" panose="03010101010101010101" pitchFamily="66" charset="0"/>
                  <a:cs typeface="Arial" pitchFamily="34" charset="0"/>
                </a:rPr>
                <a:t>Cupa prieteniei</a:t>
              </a:r>
              <a:endParaRPr lang="ko-KR" altLang="en-US" sz="2000" dirty="0">
                <a:solidFill>
                  <a:schemeClr val="bg1"/>
                </a:solidFill>
                <a:latin typeface="Lucida Calligraphy" panose="03010101010101010101" pitchFamily="66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1675F61B-FFCF-1FB2-9A35-898ACE9904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15"/>
          <a:stretch/>
        </p:blipFill>
        <p:spPr>
          <a:xfrm>
            <a:off x="194586" y="374994"/>
            <a:ext cx="2270921" cy="264375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2942F94-5CAF-74AB-4418-0111BC6BBF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425" y="336151"/>
            <a:ext cx="3525011" cy="264375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29C233A-A157-07D8-3687-2F0627D580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56"/>
          <a:stretch/>
        </p:blipFill>
        <p:spPr>
          <a:xfrm>
            <a:off x="6222842" y="374994"/>
            <a:ext cx="2458956" cy="26275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77AF08C-798E-9860-0541-8CEBD53C46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57619"/>
            <a:ext cx="2637141" cy="197785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648217F-7648-5420-16F3-D1470A56C9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/>
        </p:blipFill>
        <p:spPr>
          <a:xfrm>
            <a:off x="7265362" y="3057619"/>
            <a:ext cx="1755451" cy="197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86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ro-RO" altLang="ko-KR" dirty="0">
                <a:solidFill>
                  <a:schemeClr val="accent1">
                    <a:lumMod val="75000"/>
                  </a:schemeClr>
                </a:solidFill>
              </a:rPr>
              <a:t>ombola de Crăciun </a:t>
            </a:r>
            <a:endParaRPr lang="ko-KR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011500-6A23-83EA-FD5E-DE4E33490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4" y="771549"/>
            <a:ext cx="2684899" cy="35798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240EA6-4F0B-38C3-FEE1-E5A7A41FD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79" y="771550"/>
            <a:ext cx="2684897" cy="35798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38EBFE-5C23-775B-EE11-3867D8F502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098" y="1275606"/>
            <a:ext cx="3075806" cy="30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3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>
                <a:solidFill>
                  <a:schemeClr val="accent6">
                    <a:lumMod val="50000"/>
                  </a:schemeClr>
                </a:solidFill>
              </a:rPr>
              <a:t>Să facem din bunătate o normă</a:t>
            </a:r>
            <a:endParaRPr lang="ko-KR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03759" y="2558266"/>
            <a:ext cx="824486" cy="792057"/>
          </a:xfrm>
          <a:custGeom>
            <a:avLst/>
            <a:gdLst/>
            <a:ahLst/>
            <a:cxnLst/>
            <a:rect l="l" t="t" r="r" b="b"/>
            <a:pathLst>
              <a:path w="2478725" h="2077967">
                <a:moveTo>
                  <a:pt x="2478725" y="1659755"/>
                </a:moveTo>
                <a:lnTo>
                  <a:pt x="2478725" y="1670652"/>
                </a:lnTo>
                <a:lnTo>
                  <a:pt x="2469117" y="1670652"/>
                </a:lnTo>
                <a:cubicBezTo>
                  <a:pt x="2473080" y="1667608"/>
                  <a:pt x="2475945" y="1663714"/>
                  <a:pt x="2478725" y="1659755"/>
                </a:cubicBezTo>
                <a:close/>
                <a:moveTo>
                  <a:pt x="330916" y="0"/>
                </a:moveTo>
                <a:lnTo>
                  <a:pt x="2117356" y="0"/>
                </a:lnTo>
                <a:cubicBezTo>
                  <a:pt x="2300116" y="0"/>
                  <a:pt x="2448272" y="148156"/>
                  <a:pt x="2448272" y="330916"/>
                </a:cubicBezTo>
                <a:lnTo>
                  <a:pt x="2448272" y="1382518"/>
                </a:lnTo>
                <a:cubicBezTo>
                  <a:pt x="2448272" y="1565278"/>
                  <a:pt x="2300116" y="1713434"/>
                  <a:pt x="2117356" y="1713434"/>
                </a:cubicBezTo>
                <a:lnTo>
                  <a:pt x="1294529" y="1713434"/>
                </a:lnTo>
                <a:cubicBezTo>
                  <a:pt x="916525" y="1962656"/>
                  <a:pt x="764520" y="2007378"/>
                  <a:pt x="138599" y="2077967"/>
                </a:cubicBezTo>
                <a:cubicBezTo>
                  <a:pt x="503798" y="1878758"/>
                  <a:pt x="544190" y="1899957"/>
                  <a:pt x="711670" y="1713434"/>
                </a:cubicBezTo>
                <a:lnTo>
                  <a:pt x="330916" y="1713434"/>
                </a:lnTo>
                <a:cubicBezTo>
                  <a:pt x="148156" y="1713434"/>
                  <a:pt x="0" y="1565278"/>
                  <a:pt x="0" y="1382518"/>
                </a:cubicBezTo>
                <a:lnTo>
                  <a:pt x="0" y="330916"/>
                </a:lnTo>
                <a:cubicBezTo>
                  <a:pt x="0" y="148156"/>
                  <a:pt x="148156" y="0"/>
                  <a:pt x="33091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ounded Rectangle 10"/>
          <p:cNvSpPr/>
          <p:nvPr/>
        </p:nvSpPr>
        <p:spPr>
          <a:xfrm>
            <a:off x="4843727" y="1334651"/>
            <a:ext cx="952409" cy="798425"/>
          </a:xfrm>
          <a:custGeom>
            <a:avLst/>
            <a:gdLst/>
            <a:ahLst/>
            <a:cxnLst/>
            <a:rect l="l" t="t" r="r" b="b"/>
            <a:pathLst>
              <a:path w="2478725" h="2077967">
                <a:moveTo>
                  <a:pt x="2478725" y="1659755"/>
                </a:moveTo>
                <a:lnTo>
                  <a:pt x="2478725" y="1670652"/>
                </a:lnTo>
                <a:lnTo>
                  <a:pt x="2469117" y="1670652"/>
                </a:lnTo>
                <a:cubicBezTo>
                  <a:pt x="2473080" y="1667608"/>
                  <a:pt x="2475945" y="1663714"/>
                  <a:pt x="2478725" y="1659755"/>
                </a:cubicBezTo>
                <a:close/>
                <a:moveTo>
                  <a:pt x="330916" y="0"/>
                </a:moveTo>
                <a:lnTo>
                  <a:pt x="2117356" y="0"/>
                </a:lnTo>
                <a:cubicBezTo>
                  <a:pt x="2300116" y="0"/>
                  <a:pt x="2448272" y="148156"/>
                  <a:pt x="2448272" y="330916"/>
                </a:cubicBezTo>
                <a:lnTo>
                  <a:pt x="2448272" y="1382518"/>
                </a:lnTo>
                <a:cubicBezTo>
                  <a:pt x="2448272" y="1565278"/>
                  <a:pt x="2300116" y="1713434"/>
                  <a:pt x="2117356" y="1713434"/>
                </a:cubicBezTo>
                <a:lnTo>
                  <a:pt x="1294529" y="1713434"/>
                </a:lnTo>
                <a:cubicBezTo>
                  <a:pt x="916525" y="1962656"/>
                  <a:pt x="764520" y="2007378"/>
                  <a:pt x="138599" y="2077967"/>
                </a:cubicBezTo>
                <a:cubicBezTo>
                  <a:pt x="503798" y="1878758"/>
                  <a:pt x="544190" y="1899957"/>
                  <a:pt x="711670" y="1713434"/>
                </a:cubicBezTo>
                <a:lnTo>
                  <a:pt x="330916" y="1713434"/>
                </a:lnTo>
                <a:cubicBezTo>
                  <a:pt x="148156" y="1713434"/>
                  <a:pt x="0" y="1565278"/>
                  <a:pt x="0" y="1382518"/>
                </a:cubicBezTo>
                <a:lnTo>
                  <a:pt x="0" y="330916"/>
                </a:lnTo>
                <a:cubicBezTo>
                  <a:pt x="0" y="148156"/>
                  <a:pt x="148156" y="0"/>
                  <a:pt x="3309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ounded Rectangle 10"/>
          <p:cNvSpPr/>
          <p:nvPr/>
        </p:nvSpPr>
        <p:spPr>
          <a:xfrm flipH="1">
            <a:off x="2530994" y="2571750"/>
            <a:ext cx="787391" cy="792088"/>
          </a:xfrm>
          <a:custGeom>
            <a:avLst/>
            <a:gdLst/>
            <a:ahLst/>
            <a:cxnLst/>
            <a:rect l="l" t="t" r="r" b="b"/>
            <a:pathLst>
              <a:path w="2478725" h="2077967">
                <a:moveTo>
                  <a:pt x="2478725" y="1659755"/>
                </a:moveTo>
                <a:lnTo>
                  <a:pt x="2478725" y="1670652"/>
                </a:lnTo>
                <a:lnTo>
                  <a:pt x="2469117" y="1670652"/>
                </a:lnTo>
                <a:cubicBezTo>
                  <a:pt x="2473080" y="1667608"/>
                  <a:pt x="2475945" y="1663714"/>
                  <a:pt x="2478725" y="1659755"/>
                </a:cubicBezTo>
                <a:close/>
                <a:moveTo>
                  <a:pt x="330916" y="0"/>
                </a:moveTo>
                <a:lnTo>
                  <a:pt x="2117356" y="0"/>
                </a:lnTo>
                <a:cubicBezTo>
                  <a:pt x="2300116" y="0"/>
                  <a:pt x="2448272" y="148156"/>
                  <a:pt x="2448272" y="330916"/>
                </a:cubicBezTo>
                <a:lnTo>
                  <a:pt x="2448272" y="1382518"/>
                </a:lnTo>
                <a:cubicBezTo>
                  <a:pt x="2448272" y="1565278"/>
                  <a:pt x="2300116" y="1713434"/>
                  <a:pt x="2117356" y="1713434"/>
                </a:cubicBezTo>
                <a:lnTo>
                  <a:pt x="1294529" y="1713434"/>
                </a:lnTo>
                <a:cubicBezTo>
                  <a:pt x="916525" y="1962656"/>
                  <a:pt x="764520" y="2007378"/>
                  <a:pt x="138599" y="2077967"/>
                </a:cubicBezTo>
                <a:cubicBezTo>
                  <a:pt x="503798" y="1878758"/>
                  <a:pt x="544190" y="1899957"/>
                  <a:pt x="711670" y="1713434"/>
                </a:cubicBezTo>
                <a:lnTo>
                  <a:pt x="330916" y="1713434"/>
                </a:lnTo>
                <a:cubicBezTo>
                  <a:pt x="148156" y="1713434"/>
                  <a:pt x="0" y="1565278"/>
                  <a:pt x="0" y="1382518"/>
                </a:cubicBezTo>
                <a:lnTo>
                  <a:pt x="0" y="330916"/>
                </a:lnTo>
                <a:cubicBezTo>
                  <a:pt x="0" y="148156"/>
                  <a:pt x="148156" y="0"/>
                  <a:pt x="3309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ounded Rectangle 10"/>
          <p:cNvSpPr/>
          <p:nvPr/>
        </p:nvSpPr>
        <p:spPr>
          <a:xfrm flipH="1">
            <a:off x="3275856" y="1334651"/>
            <a:ext cx="952409" cy="798425"/>
          </a:xfrm>
          <a:custGeom>
            <a:avLst/>
            <a:gdLst/>
            <a:ahLst/>
            <a:cxnLst/>
            <a:rect l="l" t="t" r="r" b="b"/>
            <a:pathLst>
              <a:path w="2478725" h="2077967">
                <a:moveTo>
                  <a:pt x="2478725" y="1659755"/>
                </a:moveTo>
                <a:lnTo>
                  <a:pt x="2478725" y="1670652"/>
                </a:lnTo>
                <a:lnTo>
                  <a:pt x="2469117" y="1670652"/>
                </a:lnTo>
                <a:cubicBezTo>
                  <a:pt x="2473080" y="1667608"/>
                  <a:pt x="2475945" y="1663714"/>
                  <a:pt x="2478725" y="1659755"/>
                </a:cubicBezTo>
                <a:close/>
                <a:moveTo>
                  <a:pt x="330916" y="0"/>
                </a:moveTo>
                <a:lnTo>
                  <a:pt x="2117356" y="0"/>
                </a:lnTo>
                <a:cubicBezTo>
                  <a:pt x="2300116" y="0"/>
                  <a:pt x="2448272" y="148156"/>
                  <a:pt x="2448272" y="330916"/>
                </a:cubicBezTo>
                <a:lnTo>
                  <a:pt x="2448272" y="1382518"/>
                </a:lnTo>
                <a:cubicBezTo>
                  <a:pt x="2448272" y="1565278"/>
                  <a:pt x="2300116" y="1713434"/>
                  <a:pt x="2117356" y="1713434"/>
                </a:cubicBezTo>
                <a:lnTo>
                  <a:pt x="1294529" y="1713434"/>
                </a:lnTo>
                <a:cubicBezTo>
                  <a:pt x="916525" y="1962656"/>
                  <a:pt x="764520" y="2007378"/>
                  <a:pt x="138599" y="2077967"/>
                </a:cubicBezTo>
                <a:cubicBezTo>
                  <a:pt x="503798" y="1878758"/>
                  <a:pt x="544190" y="1899957"/>
                  <a:pt x="711670" y="1713434"/>
                </a:cubicBezTo>
                <a:lnTo>
                  <a:pt x="330916" y="1713434"/>
                </a:lnTo>
                <a:cubicBezTo>
                  <a:pt x="148156" y="1713434"/>
                  <a:pt x="0" y="1565278"/>
                  <a:pt x="0" y="1382518"/>
                </a:cubicBezTo>
                <a:lnTo>
                  <a:pt x="0" y="330916"/>
                </a:lnTo>
                <a:cubicBezTo>
                  <a:pt x="0" y="148156"/>
                  <a:pt x="148156" y="0"/>
                  <a:pt x="3309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9"/>
          <p:cNvSpPr/>
          <p:nvPr/>
        </p:nvSpPr>
        <p:spPr>
          <a:xfrm>
            <a:off x="3592318" y="1514301"/>
            <a:ext cx="319484" cy="29906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ounded Rectangle 32"/>
          <p:cNvSpPr/>
          <p:nvPr/>
        </p:nvSpPr>
        <p:spPr>
          <a:xfrm>
            <a:off x="5159063" y="1491630"/>
            <a:ext cx="321736" cy="3217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ectangle 30"/>
          <p:cNvSpPr/>
          <p:nvPr/>
        </p:nvSpPr>
        <p:spPr>
          <a:xfrm>
            <a:off x="2698514" y="2738303"/>
            <a:ext cx="356621" cy="355579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ounded Rectangle 27"/>
          <p:cNvSpPr/>
          <p:nvPr/>
        </p:nvSpPr>
        <p:spPr>
          <a:xfrm>
            <a:off x="6035732" y="2738303"/>
            <a:ext cx="360540" cy="27694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5F6B778-2631-4FA2-C11A-A07CD21AF3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5" t="27170" r="30923" b="27437"/>
          <a:stretch/>
        </p:blipFill>
        <p:spPr>
          <a:xfrm>
            <a:off x="3519081" y="2507579"/>
            <a:ext cx="2011924" cy="1296143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939C62-83A4-B58B-1586-1C1336B0A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72" y="755566"/>
            <a:ext cx="2310572" cy="173292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80D4F74-DCF3-3EE1-481F-F3631D8AFF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58" y="3062429"/>
            <a:ext cx="2597621" cy="19482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952616-22A6-D48F-A745-E672378D5B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" y="718921"/>
            <a:ext cx="2395150" cy="1796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EC5BD9-458B-6ECE-6020-2695050F19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6" y="2967794"/>
            <a:ext cx="2557708" cy="191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51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Târg de Crăciun</a:t>
            </a:r>
            <a:endParaRPr lang="ko-KR" altLang="en-US" dirty="0"/>
          </a:p>
        </p:txBody>
      </p:sp>
      <p:sp>
        <p:nvSpPr>
          <p:cNvPr id="10" name="Parallelogram 15"/>
          <p:cNvSpPr/>
          <p:nvPr/>
        </p:nvSpPr>
        <p:spPr>
          <a:xfrm rot="16200000">
            <a:off x="1376639" y="1772945"/>
            <a:ext cx="936104" cy="101329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72BBC13-A47C-75DD-C835-F172621581D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1" b="18071"/>
          <a:stretch>
            <a:fillRect/>
          </a:stretch>
        </p:blipFill>
        <p:spPr/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E2790340-C901-81E1-305A-815278AD355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20" b="27220"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75869E7-D889-3F1B-CFEA-AD51457BA301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9" b="13889"/>
          <a:stretch>
            <a:fillRect/>
          </a:stretch>
        </p:blipFill>
        <p:spPr/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F48D0F4-1C36-7673-7A02-C7A3210B93A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8" r="16968"/>
          <a:stretch>
            <a:fillRect/>
          </a:stretch>
        </p:blipFill>
        <p:spPr/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508E8A5-FB17-B836-1CE9-0DDB31E27DC9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9" r="4429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1994DE6-F6FA-368E-A0E5-1791200435D6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2" r="8462"/>
          <a:stretch>
            <a:fillRect/>
          </a:stretch>
        </p:blipFill>
        <p:spPr>
          <a:xfrm>
            <a:off x="7381875" y="2963863"/>
            <a:ext cx="1757363" cy="1692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F87121-269F-8592-F2FB-0488EE3096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43" y="1491630"/>
            <a:ext cx="3677477" cy="275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78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>
                <a:solidFill>
                  <a:schemeClr val="accent4">
                    <a:lumMod val="50000"/>
                  </a:schemeClr>
                </a:solidFill>
              </a:rPr>
              <a:t>Împreună cu Hristos</a:t>
            </a:r>
            <a:endParaRPr lang="ko-KR" alt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Rectangle 9"/>
          <p:cNvSpPr/>
          <p:nvPr/>
        </p:nvSpPr>
        <p:spPr>
          <a:xfrm>
            <a:off x="1186734" y="2114601"/>
            <a:ext cx="390361" cy="3654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Donut 24"/>
          <p:cNvSpPr/>
          <p:nvPr/>
        </p:nvSpPr>
        <p:spPr>
          <a:xfrm>
            <a:off x="6855534" y="1986121"/>
            <a:ext cx="728028" cy="73395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Rounded Rectangle 32"/>
          <p:cNvSpPr/>
          <p:nvPr/>
        </p:nvSpPr>
        <p:spPr>
          <a:xfrm>
            <a:off x="2981838" y="2084745"/>
            <a:ext cx="456549" cy="45654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ound Same Side Corner Rectangle 6"/>
          <p:cNvSpPr/>
          <p:nvPr/>
        </p:nvSpPr>
        <p:spPr>
          <a:xfrm rot="2700000" flipH="1">
            <a:off x="4938030" y="1979388"/>
            <a:ext cx="166436" cy="667261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A08C89-C86C-1C06-3B6A-7C2903D829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42896"/>
            <a:ext cx="3744619" cy="20709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5604FD-272E-BCC1-83A8-70047228E8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21" y="3005331"/>
            <a:ext cx="4020558" cy="18519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3F09F7-7217-4F69-74FB-0881C31897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93" y="724588"/>
            <a:ext cx="4575371" cy="21075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4097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Serbări școlare</a:t>
            </a:r>
            <a:endParaRPr lang="ko-KR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97966-38B0-D698-57B2-B5FD23278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30" y="752619"/>
            <a:ext cx="1722139" cy="2182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B5CA69-9C59-8A19-9AD9-6A6DB68B3E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676" y="752618"/>
            <a:ext cx="2765756" cy="2074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B02973-FD24-004A-F94F-DD89B15AC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1" b="36000"/>
          <a:stretch/>
        </p:blipFill>
        <p:spPr>
          <a:xfrm>
            <a:off x="343266" y="2984222"/>
            <a:ext cx="2859145" cy="19084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B82CA5-F4F5-6710-F089-A8DFB3CBBE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49" y="2896978"/>
            <a:ext cx="2660915" cy="1995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9549B8-A613-FB9F-93C8-B4112A5AA0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78" y="752619"/>
            <a:ext cx="2859145" cy="21443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10F951-83BC-92FA-CE16-117EAD0C1B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72" y="2975381"/>
            <a:ext cx="1505856" cy="200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14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o-RO" altLang="ko-KR" dirty="0"/>
          </a:p>
          <a:p>
            <a:r>
              <a:rPr lang="ro-RO" altLang="ko-KR" dirty="0"/>
              <a:t>La teatru</a:t>
            </a:r>
          </a:p>
          <a:p>
            <a:endParaRPr lang="ko-KR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12C0B-632F-1516-67F9-323460D61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355726"/>
            <a:ext cx="3236979" cy="2427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557766-D98D-09DD-8AC6-3B27AC0761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70" y="1995686"/>
            <a:ext cx="3494749" cy="2621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80C8E1-8876-335C-5418-C1084AF4FD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92" y="302815"/>
            <a:ext cx="3044958" cy="22837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DD16C4-DCF0-72AF-991A-DB716A55F6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5" b="-5240"/>
          <a:stretch/>
        </p:blipFill>
        <p:spPr>
          <a:xfrm>
            <a:off x="4243592" y="699542"/>
            <a:ext cx="2198843" cy="2283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0015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6113385" y="1971492"/>
            <a:ext cx="943899" cy="943899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785210" y="2807328"/>
            <a:ext cx="722466" cy="722466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520009" y="2371784"/>
            <a:ext cx="1783637" cy="1783637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47" name="Elbow Connector 46"/>
          <p:cNvCxnSpPr/>
          <p:nvPr/>
        </p:nvCxnSpPr>
        <p:spPr>
          <a:xfrm flipV="1">
            <a:off x="6785210" y="3142904"/>
            <a:ext cx="924584" cy="52427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6818286" y="3620784"/>
            <a:ext cx="597317" cy="597317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438837" y="3376426"/>
            <a:ext cx="597317" cy="597317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7057284" y="2327421"/>
            <a:ext cx="523749" cy="523749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299482" y="2468821"/>
            <a:ext cx="573378" cy="573378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7555988" y="3295764"/>
            <a:ext cx="379321" cy="379321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Sportul e sănătate</a:t>
            </a:r>
            <a:endParaRPr lang="ko-KR" altLang="en-US" dirty="0"/>
          </a:p>
        </p:txBody>
      </p:sp>
      <p:sp>
        <p:nvSpPr>
          <p:cNvPr id="30" name="Oval 29"/>
          <p:cNvSpPr/>
          <p:nvPr/>
        </p:nvSpPr>
        <p:spPr>
          <a:xfrm>
            <a:off x="6145968" y="115254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Oval 30"/>
          <p:cNvSpPr/>
          <p:nvPr/>
        </p:nvSpPr>
        <p:spPr>
          <a:xfrm>
            <a:off x="4943776" y="2948467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Oval 31"/>
          <p:cNvSpPr/>
          <p:nvPr/>
        </p:nvSpPr>
        <p:spPr>
          <a:xfrm>
            <a:off x="7695164" y="279599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Oval 32"/>
          <p:cNvSpPr/>
          <p:nvPr/>
        </p:nvSpPr>
        <p:spPr>
          <a:xfrm>
            <a:off x="7017379" y="1671531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Oval 33"/>
          <p:cNvSpPr/>
          <p:nvPr/>
        </p:nvSpPr>
        <p:spPr>
          <a:xfrm>
            <a:off x="5608293" y="1958874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Rectangle 9"/>
          <p:cNvSpPr/>
          <p:nvPr/>
        </p:nvSpPr>
        <p:spPr>
          <a:xfrm>
            <a:off x="7150875" y="1817568"/>
            <a:ext cx="264728" cy="2478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16"/>
          <p:cNvSpPr/>
          <p:nvPr/>
        </p:nvSpPr>
        <p:spPr>
          <a:xfrm rot="2700000">
            <a:off x="7877798" y="2869422"/>
            <a:ext cx="200561" cy="35956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Parallelogram 15"/>
          <p:cNvSpPr/>
          <p:nvPr/>
        </p:nvSpPr>
        <p:spPr>
          <a:xfrm rot="16200000">
            <a:off x="6266296" y="1244121"/>
            <a:ext cx="291063" cy="315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Pie 24"/>
          <p:cNvSpPr/>
          <p:nvPr/>
        </p:nvSpPr>
        <p:spPr>
          <a:xfrm>
            <a:off x="5044160" y="3065885"/>
            <a:ext cx="298536" cy="29688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Round Same Side Corner Rectangle 6"/>
          <p:cNvSpPr>
            <a:spLocks noChangeAspect="1"/>
          </p:cNvSpPr>
          <p:nvPr/>
        </p:nvSpPr>
        <p:spPr>
          <a:xfrm rot="2700000">
            <a:off x="5829255" y="2078590"/>
            <a:ext cx="89795" cy="36000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Oval 39"/>
          <p:cNvSpPr/>
          <p:nvPr/>
        </p:nvSpPr>
        <p:spPr>
          <a:xfrm>
            <a:off x="8120811" y="3516074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Oval 40"/>
          <p:cNvSpPr/>
          <p:nvPr/>
        </p:nvSpPr>
        <p:spPr>
          <a:xfrm>
            <a:off x="4713123" y="3732098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ectangle 30"/>
          <p:cNvSpPr/>
          <p:nvPr/>
        </p:nvSpPr>
        <p:spPr>
          <a:xfrm>
            <a:off x="4860945" y="3883200"/>
            <a:ext cx="236076" cy="235386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Rounded Rectangle 27"/>
          <p:cNvSpPr/>
          <p:nvPr/>
        </p:nvSpPr>
        <p:spPr>
          <a:xfrm>
            <a:off x="8241515" y="3666231"/>
            <a:ext cx="295662" cy="22710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44" name="Elbow Connector 43"/>
          <p:cNvCxnSpPr/>
          <p:nvPr/>
        </p:nvCxnSpPr>
        <p:spPr>
          <a:xfrm rot="16200000" flipV="1">
            <a:off x="5665224" y="2407604"/>
            <a:ext cx="1665393" cy="17482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endCxn id="34" idx="4"/>
          </p:cNvCxnSpPr>
          <p:nvPr/>
        </p:nvCxnSpPr>
        <p:spPr>
          <a:xfrm rot="16200000" flipV="1">
            <a:off x="5612455" y="2752294"/>
            <a:ext cx="1103210" cy="5798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33" idx="4"/>
          </p:cNvCxnSpPr>
          <p:nvPr/>
        </p:nvCxnSpPr>
        <p:spPr>
          <a:xfrm rot="5400000" flipH="1" flipV="1">
            <a:off x="6316864" y="2616797"/>
            <a:ext cx="1379920" cy="55283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>
            <a:off x="5460869" y="3235318"/>
            <a:ext cx="874154" cy="54661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endCxn id="40" idx="2"/>
          </p:cNvCxnSpPr>
          <p:nvPr/>
        </p:nvCxnSpPr>
        <p:spPr>
          <a:xfrm flipV="1">
            <a:off x="6832327" y="3781935"/>
            <a:ext cx="1288484" cy="265860"/>
          </a:xfrm>
          <a:prstGeom prst="bentConnector3">
            <a:avLst>
              <a:gd name="adj1" fmla="val 44323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endCxn id="41" idx="6"/>
          </p:cNvCxnSpPr>
          <p:nvPr/>
        </p:nvCxnSpPr>
        <p:spPr>
          <a:xfrm rot="10800000">
            <a:off x="5244845" y="3997960"/>
            <a:ext cx="1090179" cy="40987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 Same Side Corner Rectangle 6"/>
          <p:cNvSpPr/>
          <p:nvPr/>
        </p:nvSpPr>
        <p:spPr>
          <a:xfrm rot="10800000" flipH="1">
            <a:off x="6307348" y="2994842"/>
            <a:ext cx="584719" cy="2136476"/>
          </a:xfrm>
          <a:custGeom>
            <a:avLst/>
            <a:gdLst/>
            <a:ahLst/>
            <a:cxnLst/>
            <a:rect l="l" t="t" r="r" b="b"/>
            <a:pathLst>
              <a:path w="584719" h="2136476">
                <a:moveTo>
                  <a:pt x="10964" y="889917"/>
                </a:moveTo>
                <a:cubicBezTo>
                  <a:pt x="75615" y="889918"/>
                  <a:pt x="128024" y="797671"/>
                  <a:pt x="128024" y="683879"/>
                </a:cubicBezTo>
                <a:lnTo>
                  <a:pt x="128024" y="0"/>
                </a:lnTo>
                <a:lnTo>
                  <a:pt x="0" y="0"/>
                </a:lnTo>
                <a:lnTo>
                  <a:pt x="0" y="887972"/>
                </a:lnTo>
                <a:cubicBezTo>
                  <a:pt x="3573" y="889612"/>
                  <a:pt x="7248" y="889917"/>
                  <a:pt x="10964" y="889917"/>
                </a:cubicBezTo>
                <a:close/>
                <a:moveTo>
                  <a:pt x="573754" y="889918"/>
                </a:moveTo>
                <a:cubicBezTo>
                  <a:pt x="577471" y="889918"/>
                  <a:pt x="581146" y="889612"/>
                  <a:pt x="584719" y="887972"/>
                </a:cubicBezTo>
                <a:lnTo>
                  <a:pt x="584719" y="0"/>
                </a:lnTo>
                <a:lnTo>
                  <a:pt x="456694" y="0"/>
                </a:lnTo>
                <a:lnTo>
                  <a:pt x="456694" y="683879"/>
                </a:lnTo>
                <a:cubicBezTo>
                  <a:pt x="456695" y="797671"/>
                  <a:pt x="509104" y="889918"/>
                  <a:pt x="573754" y="889918"/>
                </a:cubicBezTo>
                <a:close/>
                <a:moveTo>
                  <a:pt x="292360" y="889918"/>
                </a:moveTo>
                <a:cubicBezTo>
                  <a:pt x="357010" y="889918"/>
                  <a:pt x="409420" y="801725"/>
                  <a:pt x="409420" y="692933"/>
                </a:cubicBezTo>
                <a:lnTo>
                  <a:pt x="409420" y="0"/>
                </a:lnTo>
                <a:lnTo>
                  <a:pt x="175300" y="0"/>
                </a:lnTo>
                <a:lnTo>
                  <a:pt x="175300" y="692933"/>
                </a:lnTo>
                <a:cubicBezTo>
                  <a:pt x="175300" y="801725"/>
                  <a:pt x="227709" y="889918"/>
                  <a:pt x="292360" y="889918"/>
                </a:cubicBezTo>
                <a:close/>
                <a:moveTo>
                  <a:pt x="146158" y="1665491"/>
                </a:moveTo>
                <a:lnTo>
                  <a:pt x="438485" y="1665491"/>
                </a:lnTo>
                <a:lnTo>
                  <a:pt x="560664" y="988448"/>
                </a:lnTo>
                <a:cubicBezTo>
                  <a:pt x="499413" y="983746"/>
                  <a:pt x="448810" y="934951"/>
                  <a:pt x="432671" y="869294"/>
                </a:cubicBezTo>
                <a:cubicBezTo>
                  <a:pt x="416317" y="939198"/>
                  <a:pt x="360373" y="989785"/>
                  <a:pt x="294137" y="989785"/>
                </a:cubicBezTo>
                <a:cubicBezTo>
                  <a:pt x="227903" y="989785"/>
                  <a:pt x="171958" y="939199"/>
                  <a:pt x="155604" y="869294"/>
                </a:cubicBezTo>
                <a:cubicBezTo>
                  <a:pt x="139137" y="936225"/>
                  <a:pt x="86881" y="985637"/>
                  <a:pt x="24052" y="988860"/>
                </a:cubicBezTo>
                <a:close/>
                <a:moveTo>
                  <a:pt x="292357" y="2136476"/>
                </a:moveTo>
                <a:lnTo>
                  <a:pt x="428081" y="1762218"/>
                </a:lnTo>
                <a:lnTo>
                  <a:pt x="156635" y="1762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1" name="Picture 2" descr="E:\002-KIMS BUSINESS\007-02-Fullslidesppt-Contents\20161206\02-\color-pencil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Oval 63"/>
          <p:cNvSpPr/>
          <p:nvPr/>
        </p:nvSpPr>
        <p:spPr>
          <a:xfrm>
            <a:off x="6037006" y="3189307"/>
            <a:ext cx="276816" cy="276816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C39F1A-6C54-66F7-6733-1E7521C6F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190" y="716911"/>
            <a:ext cx="1549034" cy="1161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45E3D4-0D55-0446-EBAA-BF6C764AE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47" y="2283210"/>
            <a:ext cx="1812547" cy="1359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042EF8-2F11-808B-50C7-D72867E8EE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51" y="1507568"/>
            <a:ext cx="1754685" cy="13160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FF488A-B30D-897A-76DE-7BF84BCFD8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036" y="3171880"/>
            <a:ext cx="2266329" cy="12800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40C300-EF5C-0447-A965-F8F1F016BB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2" y="716911"/>
            <a:ext cx="3205607" cy="1442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34D31A-DDF9-AAB0-74F9-4481E94CA7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09" y="3075640"/>
            <a:ext cx="3240594" cy="145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7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6113385" y="1971492"/>
            <a:ext cx="943899" cy="943899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785210" y="2807328"/>
            <a:ext cx="722466" cy="722466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520009" y="2371784"/>
            <a:ext cx="1783637" cy="1783637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47" name="Elbow Connector 46"/>
          <p:cNvCxnSpPr/>
          <p:nvPr/>
        </p:nvCxnSpPr>
        <p:spPr>
          <a:xfrm flipV="1">
            <a:off x="6785210" y="3142904"/>
            <a:ext cx="924584" cy="52427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6818286" y="3620784"/>
            <a:ext cx="597317" cy="597317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438837" y="3376426"/>
            <a:ext cx="597317" cy="597317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7057284" y="2327421"/>
            <a:ext cx="523749" cy="523749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299482" y="2468821"/>
            <a:ext cx="573378" cy="573378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7555988" y="3295764"/>
            <a:ext cx="379321" cy="379321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>
                <a:solidFill>
                  <a:srgbClr val="E663E2"/>
                </a:solidFill>
              </a:rPr>
              <a:t>Cupa de șah ”Anastasie Panu” ediția I</a:t>
            </a:r>
            <a:endParaRPr lang="ko-KR" altLang="en-US" dirty="0">
              <a:solidFill>
                <a:srgbClr val="E663E2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45968" y="115254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Oval 30"/>
          <p:cNvSpPr/>
          <p:nvPr/>
        </p:nvSpPr>
        <p:spPr>
          <a:xfrm>
            <a:off x="4943776" y="2948467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Oval 31"/>
          <p:cNvSpPr/>
          <p:nvPr/>
        </p:nvSpPr>
        <p:spPr>
          <a:xfrm>
            <a:off x="7695164" y="279599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Oval 32"/>
          <p:cNvSpPr/>
          <p:nvPr/>
        </p:nvSpPr>
        <p:spPr>
          <a:xfrm>
            <a:off x="7017379" y="1671531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Oval 33"/>
          <p:cNvSpPr/>
          <p:nvPr/>
        </p:nvSpPr>
        <p:spPr>
          <a:xfrm>
            <a:off x="5608293" y="1958874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Rectangle 9"/>
          <p:cNvSpPr/>
          <p:nvPr/>
        </p:nvSpPr>
        <p:spPr>
          <a:xfrm>
            <a:off x="7150875" y="1817568"/>
            <a:ext cx="264728" cy="2478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16"/>
          <p:cNvSpPr/>
          <p:nvPr/>
        </p:nvSpPr>
        <p:spPr>
          <a:xfrm rot="2700000">
            <a:off x="7877798" y="2869422"/>
            <a:ext cx="200561" cy="35956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Parallelogram 15"/>
          <p:cNvSpPr/>
          <p:nvPr/>
        </p:nvSpPr>
        <p:spPr>
          <a:xfrm rot="16200000">
            <a:off x="6266296" y="1244121"/>
            <a:ext cx="291063" cy="315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Pie 24"/>
          <p:cNvSpPr/>
          <p:nvPr/>
        </p:nvSpPr>
        <p:spPr>
          <a:xfrm>
            <a:off x="5044160" y="3065885"/>
            <a:ext cx="298536" cy="29688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Round Same Side Corner Rectangle 6"/>
          <p:cNvSpPr>
            <a:spLocks noChangeAspect="1"/>
          </p:cNvSpPr>
          <p:nvPr/>
        </p:nvSpPr>
        <p:spPr>
          <a:xfrm rot="2700000">
            <a:off x="5829255" y="2078590"/>
            <a:ext cx="89795" cy="36000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Oval 39"/>
          <p:cNvSpPr/>
          <p:nvPr/>
        </p:nvSpPr>
        <p:spPr>
          <a:xfrm>
            <a:off x="8120811" y="3516074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Oval 40"/>
          <p:cNvSpPr/>
          <p:nvPr/>
        </p:nvSpPr>
        <p:spPr>
          <a:xfrm>
            <a:off x="4713123" y="3732098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ectangle 30"/>
          <p:cNvSpPr/>
          <p:nvPr/>
        </p:nvSpPr>
        <p:spPr>
          <a:xfrm>
            <a:off x="4860945" y="3883200"/>
            <a:ext cx="236076" cy="235386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Rounded Rectangle 27"/>
          <p:cNvSpPr/>
          <p:nvPr/>
        </p:nvSpPr>
        <p:spPr>
          <a:xfrm>
            <a:off x="8241515" y="3666231"/>
            <a:ext cx="295662" cy="22710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44" name="Elbow Connector 43"/>
          <p:cNvCxnSpPr/>
          <p:nvPr/>
        </p:nvCxnSpPr>
        <p:spPr>
          <a:xfrm rot="16200000" flipV="1">
            <a:off x="5665224" y="2407604"/>
            <a:ext cx="1665393" cy="17482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endCxn id="34" idx="4"/>
          </p:cNvCxnSpPr>
          <p:nvPr/>
        </p:nvCxnSpPr>
        <p:spPr>
          <a:xfrm rot="16200000" flipV="1">
            <a:off x="5612455" y="2752294"/>
            <a:ext cx="1103210" cy="5798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33" idx="4"/>
          </p:cNvCxnSpPr>
          <p:nvPr/>
        </p:nvCxnSpPr>
        <p:spPr>
          <a:xfrm rot="5400000" flipH="1" flipV="1">
            <a:off x="6316864" y="2616797"/>
            <a:ext cx="1379920" cy="55283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>
            <a:off x="5460869" y="3235318"/>
            <a:ext cx="874154" cy="54661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endCxn id="40" idx="2"/>
          </p:cNvCxnSpPr>
          <p:nvPr/>
        </p:nvCxnSpPr>
        <p:spPr>
          <a:xfrm flipV="1">
            <a:off x="6832327" y="3781935"/>
            <a:ext cx="1288484" cy="265860"/>
          </a:xfrm>
          <a:prstGeom prst="bentConnector3">
            <a:avLst>
              <a:gd name="adj1" fmla="val 44323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endCxn id="41" idx="6"/>
          </p:cNvCxnSpPr>
          <p:nvPr/>
        </p:nvCxnSpPr>
        <p:spPr>
          <a:xfrm rot="10800000">
            <a:off x="5244845" y="3997960"/>
            <a:ext cx="1090179" cy="40987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 Same Side Corner Rectangle 6"/>
          <p:cNvSpPr/>
          <p:nvPr/>
        </p:nvSpPr>
        <p:spPr>
          <a:xfrm rot="10800000" flipH="1">
            <a:off x="6307348" y="2994842"/>
            <a:ext cx="584719" cy="2136476"/>
          </a:xfrm>
          <a:custGeom>
            <a:avLst/>
            <a:gdLst/>
            <a:ahLst/>
            <a:cxnLst/>
            <a:rect l="l" t="t" r="r" b="b"/>
            <a:pathLst>
              <a:path w="584719" h="2136476">
                <a:moveTo>
                  <a:pt x="10964" y="889917"/>
                </a:moveTo>
                <a:cubicBezTo>
                  <a:pt x="75615" y="889918"/>
                  <a:pt x="128024" y="797671"/>
                  <a:pt x="128024" y="683879"/>
                </a:cubicBezTo>
                <a:lnTo>
                  <a:pt x="128024" y="0"/>
                </a:lnTo>
                <a:lnTo>
                  <a:pt x="0" y="0"/>
                </a:lnTo>
                <a:lnTo>
                  <a:pt x="0" y="887972"/>
                </a:lnTo>
                <a:cubicBezTo>
                  <a:pt x="3573" y="889612"/>
                  <a:pt x="7248" y="889917"/>
                  <a:pt x="10964" y="889917"/>
                </a:cubicBezTo>
                <a:close/>
                <a:moveTo>
                  <a:pt x="573754" y="889918"/>
                </a:moveTo>
                <a:cubicBezTo>
                  <a:pt x="577471" y="889918"/>
                  <a:pt x="581146" y="889612"/>
                  <a:pt x="584719" y="887972"/>
                </a:cubicBezTo>
                <a:lnTo>
                  <a:pt x="584719" y="0"/>
                </a:lnTo>
                <a:lnTo>
                  <a:pt x="456694" y="0"/>
                </a:lnTo>
                <a:lnTo>
                  <a:pt x="456694" y="683879"/>
                </a:lnTo>
                <a:cubicBezTo>
                  <a:pt x="456695" y="797671"/>
                  <a:pt x="509104" y="889918"/>
                  <a:pt x="573754" y="889918"/>
                </a:cubicBezTo>
                <a:close/>
                <a:moveTo>
                  <a:pt x="292360" y="889918"/>
                </a:moveTo>
                <a:cubicBezTo>
                  <a:pt x="357010" y="889918"/>
                  <a:pt x="409420" y="801725"/>
                  <a:pt x="409420" y="692933"/>
                </a:cubicBezTo>
                <a:lnTo>
                  <a:pt x="409420" y="0"/>
                </a:lnTo>
                <a:lnTo>
                  <a:pt x="175300" y="0"/>
                </a:lnTo>
                <a:lnTo>
                  <a:pt x="175300" y="692933"/>
                </a:lnTo>
                <a:cubicBezTo>
                  <a:pt x="175300" y="801725"/>
                  <a:pt x="227709" y="889918"/>
                  <a:pt x="292360" y="889918"/>
                </a:cubicBezTo>
                <a:close/>
                <a:moveTo>
                  <a:pt x="146158" y="1665491"/>
                </a:moveTo>
                <a:lnTo>
                  <a:pt x="438485" y="1665491"/>
                </a:lnTo>
                <a:lnTo>
                  <a:pt x="560664" y="988448"/>
                </a:lnTo>
                <a:cubicBezTo>
                  <a:pt x="499413" y="983746"/>
                  <a:pt x="448810" y="934951"/>
                  <a:pt x="432671" y="869294"/>
                </a:cubicBezTo>
                <a:cubicBezTo>
                  <a:pt x="416317" y="939198"/>
                  <a:pt x="360373" y="989785"/>
                  <a:pt x="294137" y="989785"/>
                </a:cubicBezTo>
                <a:cubicBezTo>
                  <a:pt x="227903" y="989785"/>
                  <a:pt x="171958" y="939199"/>
                  <a:pt x="155604" y="869294"/>
                </a:cubicBezTo>
                <a:cubicBezTo>
                  <a:pt x="139137" y="936225"/>
                  <a:pt x="86881" y="985637"/>
                  <a:pt x="24052" y="988860"/>
                </a:cubicBezTo>
                <a:close/>
                <a:moveTo>
                  <a:pt x="292357" y="2136476"/>
                </a:moveTo>
                <a:lnTo>
                  <a:pt x="428081" y="1762218"/>
                </a:lnTo>
                <a:lnTo>
                  <a:pt x="156635" y="1762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1" name="Picture 2" descr="E:\002-KIMS BUSINESS\007-02-Fullslidesppt-Contents\20161206\02-\color-pencil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Oval 63"/>
          <p:cNvSpPr/>
          <p:nvPr/>
        </p:nvSpPr>
        <p:spPr>
          <a:xfrm>
            <a:off x="6037006" y="3189307"/>
            <a:ext cx="276816" cy="276816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8B81CE-5246-95A4-6EE6-2F786DB9F3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91" y="670901"/>
            <a:ext cx="1550886" cy="2067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4A8FEB-A6F9-9DA0-0FE4-1E3EF7949E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58" y="682109"/>
            <a:ext cx="2671788" cy="20038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A95194-D61D-97BD-F335-2CDB4729B0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58" y="2680746"/>
            <a:ext cx="1727059" cy="23027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BE0407-3196-F719-D18D-FA32924871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222" y="2669853"/>
            <a:ext cx="1588237" cy="2117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83FA03-9921-CAB8-9C48-425F9141FB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45" y="3063959"/>
            <a:ext cx="1316051" cy="1754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DC7B436-4B6C-9F53-5B1D-902873F0F3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68" y="640852"/>
            <a:ext cx="1794184" cy="23922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0CEA5F-0415-55D8-F97A-98DB4075A2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021" y="2734973"/>
            <a:ext cx="1602358" cy="21364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2450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6113385" y="1971492"/>
            <a:ext cx="943899" cy="943899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785210" y="2807328"/>
            <a:ext cx="722466" cy="722466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520009" y="2371784"/>
            <a:ext cx="1783637" cy="1783637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47" name="Elbow Connector 46"/>
          <p:cNvCxnSpPr/>
          <p:nvPr/>
        </p:nvCxnSpPr>
        <p:spPr>
          <a:xfrm flipV="1">
            <a:off x="6785210" y="3142904"/>
            <a:ext cx="924584" cy="52427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6818286" y="3620784"/>
            <a:ext cx="597317" cy="597317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438837" y="3376426"/>
            <a:ext cx="597317" cy="597317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7057284" y="2327421"/>
            <a:ext cx="523749" cy="523749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299482" y="2468821"/>
            <a:ext cx="573378" cy="573378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7555988" y="3295764"/>
            <a:ext cx="379321" cy="379321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45968" y="115254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Oval 30"/>
          <p:cNvSpPr/>
          <p:nvPr/>
        </p:nvSpPr>
        <p:spPr>
          <a:xfrm>
            <a:off x="4943776" y="2948467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Oval 31"/>
          <p:cNvSpPr/>
          <p:nvPr/>
        </p:nvSpPr>
        <p:spPr>
          <a:xfrm>
            <a:off x="7695164" y="279599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Oval 32"/>
          <p:cNvSpPr/>
          <p:nvPr/>
        </p:nvSpPr>
        <p:spPr>
          <a:xfrm>
            <a:off x="7017379" y="1671531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Oval 33"/>
          <p:cNvSpPr/>
          <p:nvPr/>
        </p:nvSpPr>
        <p:spPr>
          <a:xfrm>
            <a:off x="5608293" y="1958874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Rectangle 9"/>
          <p:cNvSpPr/>
          <p:nvPr/>
        </p:nvSpPr>
        <p:spPr>
          <a:xfrm>
            <a:off x="7150875" y="1817568"/>
            <a:ext cx="264728" cy="2478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16"/>
          <p:cNvSpPr/>
          <p:nvPr/>
        </p:nvSpPr>
        <p:spPr>
          <a:xfrm rot="2700000">
            <a:off x="7877798" y="2869422"/>
            <a:ext cx="200561" cy="35956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Parallelogram 15"/>
          <p:cNvSpPr/>
          <p:nvPr/>
        </p:nvSpPr>
        <p:spPr>
          <a:xfrm rot="16200000">
            <a:off x="6266296" y="1244121"/>
            <a:ext cx="291063" cy="315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Pie 24"/>
          <p:cNvSpPr/>
          <p:nvPr/>
        </p:nvSpPr>
        <p:spPr>
          <a:xfrm>
            <a:off x="5044160" y="3065885"/>
            <a:ext cx="298536" cy="29688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Round Same Side Corner Rectangle 6"/>
          <p:cNvSpPr>
            <a:spLocks noChangeAspect="1"/>
          </p:cNvSpPr>
          <p:nvPr/>
        </p:nvSpPr>
        <p:spPr>
          <a:xfrm rot="2700000">
            <a:off x="5829255" y="2078590"/>
            <a:ext cx="89795" cy="36000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Oval 39"/>
          <p:cNvSpPr/>
          <p:nvPr/>
        </p:nvSpPr>
        <p:spPr>
          <a:xfrm>
            <a:off x="8120811" y="3516074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Oval 40"/>
          <p:cNvSpPr/>
          <p:nvPr/>
        </p:nvSpPr>
        <p:spPr>
          <a:xfrm>
            <a:off x="4713123" y="3732098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ectangle 30"/>
          <p:cNvSpPr/>
          <p:nvPr/>
        </p:nvSpPr>
        <p:spPr>
          <a:xfrm>
            <a:off x="4860945" y="3883200"/>
            <a:ext cx="236076" cy="235386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Rounded Rectangle 27"/>
          <p:cNvSpPr/>
          <p:nvPr/>
        </p:nvSpPr>
        <p:spPr>
          <a:xfrm>
            <a:off x="8241515" y="3666231"/>
            <a:ext cx="295662" cy="22710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44" name="Elbow Connector 43"/>
          <p:cNvCxnSpPr/>
          <p:nvPr/>
        </p:nvCxnSpPr>
        <p:spPr>
          <a:xfrm rot="16200000" flipV="1">
            <a:off x="5665224" y="2407604"/>
            <a:ext cx="1665393" cy="17482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endCxn id="34" idx="4"/>
          </p:cNvCxnSpPr>
          <p:nvPr/>
        </p:nvCxnSpPr>
        <p:spPr>
          <a:xfrm rot="16200000" flipV="1">
            <a:off x="5612455" y="2752294"/>
            <a:ext cx="1103210" cy="5798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33" idx="4"/>
          </p:cNvCxnSpPr>
          <p:nvPr/>
        </p:nvCxnSpPr>
        <p:spPr>
          <a:xfrm rot="5400000" flipH="1" flipV="1">
            <a:off x="6316864" y="2616797"/>
            <a:ext cx="1379920" cy="55283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>
            <a:off x="5460869" y="3235318"/>
            <a:ext cx="874154" cy="54661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endCxn id="40" idx="2"/>
          </p:cNvCxnSpPr>
          <p:nvPr/>
        </p:nvCxnSpPr>
        <p:spPr>
          <a:xfrm flipV="1">
            <a:off x="6832327" y="3781935"/>
            <a:ext cx="1288484" cy="265860"/>
          </a:xfrm>
          <a:prstGeom prst="bentConnector3">
            <a:avLst>
              <a:gd name="adj1" fmla="val 44323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endCxn id="41" idx="6"/>
          </p:cNvCxnSpPr>
          <p:nvPr/>
        </p:nvCxnSpPr>
        <p:spPr>
          <a:xfrm rot="10800000">
            <a:off x="5244845" y="3997960"/>
            <a:ext cx="1090179" cy="40987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 Same Side Corner Rectangle 6"/>
          <p:cNvSpPr/>
          <p:nvPr/>
        </p:nvSpPr>
        <p:spPr>
          <a:xfrm rot="10800000" flipH="1">
            <a:off x="6307348" y="2994842"/>
            <a:ext cx="584719" cy="2136476"/>
          </a:xfrm>
          <a:custGeom>
            <a:avLst/>
            <a:gdLst/>
            <a:ahLst/>
            <a:cxnLst/>
            <a:rect l="l" t="t" r="r" b="b"/>
            <a:pathLst>
              <a:path w="584719" h="2136476">
                <a:moveTo>
                  <a:pt x="10964" y="889917"/>
                </a:moveTo>
                <a:cubicBezTo>
                  <a:pt x="75615" y="889918"/>
                  <a:pt x="128024" y="797671"/>
                  <a:pt x="128024" y="683879"/>
                </a:cubicBezTo>
                <a:lnTo>
                  <a:pt x="128024" y="0"/>
                </a:lnTo>
                <a:lnTo>
                  <a:pt x="0" y="0"/>
                </a:lnTo>
                <a:lnTo>
                  <a:pt x="0" y="887972"/>
                </a:lnTo>
                <a:cubicBezTo>
                  <a:pt x="3573" y="889612"/>
                  <a:pt x="7248" y="889917"/>
                  <a:pt x="10964" y="889917"/>
                </a:cubicBezTo>
                <a:close/>
                <a:moveTo>
                  <a:pt x="573754" y="889918"/>
                </a:moveTo>
                <a:cubicBezTo>
                  <a:pt x="577471" y="889918"/>
                  <a:pt x="581146" y="889612"/>
                  <a:pt x="584719" y="887972"/>
                </a:cubicBezTo>
                <a:lnTo>
                  <a:pt x="584719" y="0"/>
                </a:lnTo>
                <a:lnTo>
                  <a:pt x="456694" y="0"/>
                </a:lnTo>
                <a:lnTo>
                  <a:pt x="456694" y="683879"/>
                </a:lnTo>
                <a:cubicBezTo>
                  <a:pt x="456695" y="797671"/>
                  <a:pt x="509104" y="889918"/>
                  <a:pt x="573754" y="889918"/>
                </a:cubicBezTo>
                <a:close/>
                <a:moveTo>
                  <a:pt x="292360" y="889918"/>
                </a:moveTo>
                <a:cubicBezTo>
                  <a:pt x="357010" y="889918"/>
                  <a:pt x="409420" y="801725"/>
                  <a:pt x="409420" y="692933"/>
                </a:cubicBezTo>
                <a:lnTo>
                  <a:pt x="409420" y="0"/>
                </a:lnTo>
                <a:lnTo>
                  <a:pt x="175300" y="0"/>
                </a:lnTo>
                <a:lnTo>
                  <a:pt x="175300" y="692933"/>
                </a:lnTo>
                <a:cubicBezTo>
                  <a:pt x="175300" y="801725"/>
                  <a:pt x="227709" y="889918"/>
                  <a:pt x="292360" y="889918"/>
                </a:cubicBezTo>
                <a:close/>
                <a:moveTo>
                  <a:pt x="146158" y="1665491"/>
                </a:moveTo>
                <a:lnTo>
                  <a:pt x="438485" y="1665491"/>
                </a:lnTo>
                <a:lnTo>
                  <a:pt x="560664" y="988448"/>
                </a:lnTo>
                <a:cubicBezTo>
                  <a:pt x="499413" y="983746"/>
                  <a:pt x="448810" y="934951"/>
                  <a:pt x="432671" y="869294"/>
                </a:cubicBezTo>
                <a:cubicBezTo>
                  <a:pt x="416317" y="939198"/>
                  <a:pt x="360373" y="989785"/>
                  <a:pt x="294137" y="989785"/>
                </a:cubicBezTo>
                <a:cubicBezTo>
                  <a:pt x="227903" y="989785"/>
                  <a:pt x="171958" y="939199"/>
                  <a:pt x="155604" y="869294"/>
                </a:cubicBezTo>
                <a:cubicBezTo>
                  <a:pt x="139137" y="936225"/>
                  <a:pt x="86881" y="985637"/>
                  <a:pt x="24052" y="988860"/>
                </a:cubicBezTo>
                <a:close/>
                <a:moveTo>
                  <a:pt x="292357" y="2136476"/>
                </a:moveTo>
                <a:lnTo>
                  <a:pt x="428081" y="1762218"/>
                </a:lnTo>
                <a:lnTo>
                  <a:pt x="156635" y="1762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1" name="Picture 2" descr="E:\002-KIMS BUSINESS\007-02-Fullslidesppt-Contents\20161206\02-\color-pencil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Oval 63"/>
          <p:cNvSpPr/>
          <p:nvPr/>
        </p:nvSpPr>
        <p:spPr>
          <a:xfrm>
            <a:off x="6037006" y="3189307"/>
            <a:ext cx="276816" cy="276816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7614B8-3DD7-5E9F-9B6A-4876E688D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064"/>
          </a:xfrm>
        </p:spPr>
        <p:txBody>
          <a:bodyPr/>
          <a:lstStyle/>
          <a:p>
            <a:r>
              <a:rPr lang="ro-RO" altLang="ko-KR" dirty="0">
                <a:solidFill>
                  <a:schemeClr val="accent1"/>
                </a:solidFill>
              </a:rPr>
              <a:t>Prietenii polițiștilor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BB296-23B2-00C4-11BF-F746C887C9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6" y="1436885"/>
            <a:ext cx="3411047" cy="19258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FE9C2F-8D02-6678-A18F-21C1EA546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7217" y="1366496"/>
            <a:ext cx="3256618" cy="22099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4A2906-C0DE-7F6F-0DA0-3C21A0F9CB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881" y="714201"/>
            <a:ext cx="1952296" cy="4226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5826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Serbarea școlii</a:t>
            </a:r>
            <a:endParaRPr lang="ko-KR" altLang="en-US" dirty="0"/>
          </a:p>
        </p:txBody>
      </p:sp>
      <p:grpSp>
        <p:nvGrpSpPr>
          <p:cNvPr id="5" name="Group 4"/>
          <p:cNvGrpSpPr/>
          <p:nvPr/>
        </p:nvGrpSpPr>
        <p:grpSpPr>
          <a:xfrm rot="18900000">
            <a:off x="2803378" y="2864900"/>
            <a:ext cx="720081" cy="720081"/>
            <a:chOff x="5446453" y="1672187"/>
            <a:chExt cx="914401" cy="914401"/>
          </a:xfrm>
          <a:solidFill>
            <a:schemeClr val="accent3"/>
          </a:solidFill>
        </p:grpSpPr>
        <p:sp>
          <p:nvSpPr>
            <p:cNvPr id="6" name="Teardrop 5"/>
            <p:cNvSpPr/>
            <p:nvPr/>
          </p:nvSpPr>
          <p:spPr>
            <a:xfrm rot="5400000">
              <a:off x="5446453" y="1672188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Teardrop 6"/>
            <p:cNvSpPr/>
            <p:nvPr/>
          </p:nvSpPr>
          <p:spPr>
            <a:xfrm rot="16200000">
              <a:off x="5446454" y="1672187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37594" y="1944984"/>
            <a:ext cx="720080" cy="720081"/>
            <a:chOff x="5446454" y="1672186"/>
            <a:chExt cx="914400" cy="914401"/>
          </a:xfrm>
          <a:solidFill>
            <a:schemeClr val="accent4"/>
          </a:solidFill>
        </p:grpSpPr>
        <p:sp>
          <p:nvSpPr>
            <p:cNvPr id="9" name="Teardrop 8"/>
            <p:cNvSpPr/>
            <p:nvPr/>
          </p:nvSpPr>
          <p:spPr>
            <a:xfrm rot="5400000">
              <a:off x="5446454" y="1672186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Teardrop 9"/>
            <p:cNvSpPr/>
            <p:nvPr/>
          </p:nvSpPr>
          <p:spPr>
            <a:xfrm rot="16200000">
              <a:off x="5446454" y="1672187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2700000">
            <a:off x="4221592" y="1488625"/>
            <a:ext cx="720080" cy="720081"/>
            <a:chOff x="5446454" y="1672186"/>
            <a:chExt cx="914400" cy="914401"/>
          </a:xfrm>
          <a:solidFill>
            <a:schemeClr val="accent1"/>
          </a:solidFill>
        </p:grpSpPr>
        <p:sp>
          <p:nvSpPr>
            <p:cNvPr id="12" name="Teardrop 11"/>
            <p:cNvSpPr/>
            <p:nvPr/>
          </p:nvSpPr>
          <p:spPr>
            <a:xfrm rot="5400000">
              <a:off x="5446454" y="1672186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Teardrop 12"/>
            <p:cNvSpPr/>
            <p:nvPr/>
          </p:nvSpPr>
          <p:spPr>
            <a:xfrm rot="16200000">
              <a:off x="5446454" y="1672187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5400000">
            <a:off x="5309327" y="1944984"/>
            <a:ext cx="720080" cy="720081"/>
            <a:chOff x="5446454" y="1672186"/>
            <a:chExt cx="914400" cy="914401"/>
          </a:xfrm>
          <a:solidFill>
            <a:schemeClr val="accent2"/>
          </a:solidFill>
        </p:grpSpPr>
        <p:sp>
          <p:nvSpPr>
            <p:cNvPr id="15" name="Teardrop 14"/>
            <p:cNvSpPr/>
            <p:nvPr/>
          </p:nvSpPr>
          <p:spPr>
            <a:xfrm rot="5400000">
              <a:off x="5446454" y="1672186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Teardrop 15"/>
            <p:cNvSpPr/>
            <p:nvPr/>
          </p:nvSpPr>
          <p:spPr>
            <a:xfrm rot="16200000">
              <a:off x="5446454" y="1672187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rot="8100000">
            <a:off x="5496934" y="2879530"/>
            <a:ext cx="720080" cy="720081"/>
            <a:chOff x="5446454" y="1672186"/>
            <a:chExt cx="914400" cy="914401"/>
          </a:xfrm>
          <a:solidFill>
            <a:schemeClr val="accent5"/>
          </a:solidFill>
        </p:grpSpPr>
        <p:sp>
          <p:nvSpPr>
            <p:cNvPr id="18" name="Teardrop 17"/>
            <p:cNvSpPr/>
            <p:nvPr/>
          </p:nvSpPr>
          <p:spPr>
            <a:xfrm rot="5400000">
              <a:off x="5446454" y="1672186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ardrop 18"/>
            <p:cNvSpPr/>
            <p:nvPr/>
          </p:nvSpPr>
          <p:spPr>
            <a:xfrm rot="16200000">
              <a:off x="5446454" y="1672187"/>
              <a:ext cx="914400" cy="9144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Rectangle 9"/>
          <p:cNvSpPr/>
          <p:nvPr/>
        </p:nvSpPr>
        <p:spPr>
          <a:xfrm>
            <a:off x="3018301" y="3103137"/>
            <a:ext cx="290234" cy="27168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23"/>
          <p:cNvSpPr/>
          <p:nvPr/>
        </p:nvSpPr>
        <p:spPr>
          <a:xfrm>
            <a:off x="4409460" y="1747390"/>
            <a:ext cx="344342" cy="202550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Rectangle 30"/>
          <p:cNvSpPr/>
          <p:nvPr/>
        </p:nvSpPr>
        <p:spPr>
          <a:xfrm>
            <a:off x="3502245" y="2198027"/>
            <a:ext cx="260035" cy="25927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Oval 21"/>
          <p:cNvSpPr>
            <a:spLocks noChangeAspect="1"/>
          </p:cNvSpPr>
          <p:nvPr/>
        </p:nvSpPr>
        <p:spPr>
          <a:xfrm rot="20695255">
            <a:off x="5686004" y="3070718"/>
            <a:ext cx="341939" cy="34479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Rounded Rectangle 27"/>
          <p:cNvSpPr/>
          <p:nvPr/>
        </p:nvSpPr>
        <p:spPr>
          <a:xfrm>
            <a:off x="5572340" y="2182511"/>
            <a:ext cx="262892" cy="20193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DBE0D1-A547-E5BA-B4DE-1FC56C59C7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955" y="754997"/>
            <a:ext cx="2257351" cy="29791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3D8C84A-5DC4-2EC5-6333-A665EC85E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16" y="2904940"/>
            <a:ext cx="2730411" cy="16583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5F8ACE-B363-F5D0-A516-7B5F38FA2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088" y="600636"/>
            <a:ext cx="2628150" cy="197111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712F265-D506-511C-AA78-C81C50C7CC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0" b="37911"/>
          <a:stretch/>
        </p:blipFill>
        <p:spPr>
          <a:xfrm>
            <a:off x="343941" y="597509"/>
            <a:ext cx="2310303" cy="134189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A36EF50-7A53-577F-6891-A01D8E295D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0" b="37911"/>
          <a:stretch/>
        </p:blipFill>
        <p:spPr>
          <a:xfrm>
            <a:off x="280900" y="2112165"/>
            <a:ext cx="2373344" cy="13418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1E71F6-CB72-EF4F-4183-E3645EA846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0" b="37911"/>
          <a:stretch/>
        </p:blipFill>
        <p:spPr>
          <a:xfrm>
            <a:off x="248373" y="3524788"/>
            <a:ext cx="2373344" cy="134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14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Bucurie de Crăciun</a:t>
            </a:r>
            <a:endParaRPr lang="ko-KR" altLang="en-US" dirty="0"/>
          </a:p>
        </p:txBody>
      </p:sp>
      <p:pic>
        <p:nvPicPr>
          <p:cNvPr id="7" name="Imagine 15">
            <a:extLst>
              <a:ext uri="{FF2B5EF4-FFF2-40B4-BE49-F238E27FC236}">
                <a16:creationId xmlns:a16="http://schemas.microsoft.com/office/drawing/2014/main" id="{15669C3C-FAF6-C885-59A1-0F94A693A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9" y="699542"/>
            <a:ext cx="3160520" cy="2872029"/>
          </a:xfrm>
          <a:prstGeom prst="ellipse">
            <a:avLst/>
          </a:prstGeom>
          <a:ln w="63500" cap="rnd">
            <a:solidFill>
              <a:srgbClr val="2A866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ine 14">
            <a:extLst>
              <a:ext uri="{FF2B5EF4-FFF2-40B4-BE49-F238E27FC236}">
                <a16:creationId xmlns:a16="http://schemas.microsoft.com/office/drawing/2014/main" id="{1F66E694-6264-D237-E07B-83ADE6326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421" y="555526"/>
            <a:ext cx="3306175" cy="3016045"/>
          </a:xfrm>
          <a:prstGeom prst="ellipse">
            <a:avLst/>
          </a:prstGeom>
          <a:ln w="63500" cap="rnd">
            <a:solidFill>
              <a:srgbClr val="2A866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Substituent conținut 12" descr="O imagine care conține lumânare, persoană, Aranjament floral, Design floral&#10;&#10;Descriere generată automat">
            <a:extLst>
              <a:ext uri="{FF2B5EF4-FFF2-40B4-BE49-F238E27FC236}">
                <a16:creationId xmlns:a16="http://schemas.microsoft.com/office/drawing/2014/main" id="{E5694CE0-3AAF-0EE5-D8B6-6F0D887E8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736" y="2931660"/>
            <a:ext cx="3130890" cy="2017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154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altLang="ko-KR" dirty="0"/>
              <a:t>VĂ MULȚUMIM!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582194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</TotalTime>
  <Words>100</Words>
  <Application>Microsoft Office PowerPoint</Application>
  <PresentationFormat>On-screen Show (16:9)</PresentationFormat>
  <Paragraphs>38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맑은 고딕</vt:lpstr>
      <vt:lpstr>Algerian</vt:lpstr>
      <vt:lpstr>Arial</vt:lpstr>
      <vt:lpstr>Arial Black</vt:lpstr>
      <vt:lpstr>Forte</vt:lpstr>
      <vt:lpstr>Franklin Gothic Medium</vt:lpstr>
      <vt:lpstr>Lucida Calligraphy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Windows User</cp:lastModifiedBy>
  <cp:revision>99</cp:revision>
  <dcterms:created xsi:type="dcterms:W3CDTF">2016-12-05T23:26:54Z</dcterms:created>
  <dcterms:modified xsi:type="dcterms:W3CDTF">2025-01-17T12:41:49Z</dcterms:modified>
</cp:coreProperties>
</file>